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9" r:id="rId2"/>
    <p:sldId id="266" r:id="rId3"/>
    <p:sldId id="267" r:id="rId4"/>
    <p:sldId id="265" r:id="rId5"/>
    <p:sldId id="286" r:id="rId6"/>
    <p:sldId id="285" r:id="rId7"/>
    <p:sldId id="284" r:id="rId8"/>
    <p:sldId id="283" r:id="rId9"/>
    <p:sldId id="271" r:id="rId10"/>
    <p:sldId id="270" r:id="rId11"/>
    <p:sldId id="280" r:id="rId12"/>
    <p:sldId id="279" r:id="rId13"/>
    <p:sldId id="278" r:id="rId14"/>
    <p:sldId id="277" r:id="rId15"/>
    <p:sldId id="276" r:id="rId16"/>
    <p:sldId id="275" r:id="rId17"/>
    <p:sldId id="274" r:id="rId18"/>
    <p:sldId id="273" r:id="rId19"/>
    <p:sldId id="264" r:id="rId20"/>
    <p:sldId id="260" r:id="rId21"/>
    <p:sldId id="256" r:id="rId22"/>
    <p:sldId id="257" r:id="rId23"/>
    <p:sldId id="258" r:id="rId24"/>
    <p:sldId id="259" r:id="rId25"/>
    <p:sldId id="261" r:id="rId26"/>
    <p:sldId id="262" r:id="rId27"/>
    <p:sldId id="282" r:id="rId28"/>
    <p:sldId id="27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696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6D7885-46A7-4FF1-AF83-30EC76E74DAA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8AC0C-7861-40D6-949C-C734EE17D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58AC0C-7861-40D6-949C-C734EE17DA6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F2AD1-FE21-4DAF-BCC7-F76E4F53FDB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47ED-44A1-4A4C-81AB-C0DA56E40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4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F2AD1-FE21-4DAF-BCC7-F76E4F53FDB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47ED-44A1-4A4C-81AB-C0DA56E40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4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F2AD1-FE21-4DAF-BCC7-F76E4F53FDB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47ED-44A1-4A4C-81AB-C0DA56E40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4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F2AD1-FE21-4DAF-BCC7-F76E4F53FDB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47ED-44A1-4A4C-81AB-C0DA56E40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4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F2AD1-FE21-4DAF-BCC7-F76E4F53FDB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47ED-44A1-4A4C-81AB-C0DA56E40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4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F2AD1-FE21-4DAF-BCC7-F76E4F53FDB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47ED-44A1-4A4C-81AB-C0DA56E40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4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F2AD1-FE21-4DAF-BCC7-F76E4F53FDB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47ED-44A1-4A4C-81AB-C0DA56E40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4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F2AD1-FE21-4DAF-BCC7-F76E4F53FDB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47ED-44A1-4A4C-81AB-C0DA56E40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4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F2AD1-FE21-4DAF-BCC7-F76E4F53FDB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47ED-44A1-4A4C-81AB-C0DA56E40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4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F2AD1-FE21-4DAF-BCC7-F76E4F53FDB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47ED-44A1-4A4C-81AB-C0DA56E40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4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F2AD1-FE21-4DAF-BCC7-F76E4F53FDB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D47ED-44A1-4A4C-81AB-C0DA56E40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4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F2AD1-FE21-4DAF-BCC7-F76E4F53FDB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D47ED-44A1-4A4C-81AB-C0DA56E40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4000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lip.dn.ua/clip-crop/6/64898/s1_64898_88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76;&#1077;&#1085;&#1100;%20&#1084;&#1072;&#1090;&#1077;&#1088;&#1080;\&#1052;&#1086;&#1105;%20&#1084;&#1077;&#1088;&#1086;&#1087;&#1088;&#1080;&#1103;&#1090;&#1080;&#1077;\&#1084;&#1080;&#1083;&#1072;&#1103;%20&#1084;&#1072;&#1084;&#1072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lip.dn.ua/clip-crop/6/64898/s1_64898_88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lip.dn.ua/clip-crop/6/64898/s1_64898_88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1" y="642918"/>
            <a:ext cx="8643997" cy="44935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славим женщину,</a:t>
            </a:r>
          </a:p>
          <a:p>
            <a:pPr algn="ctr"/>
            <a:r>
              <a:rPr lang="ru-RU" sz="60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</a:t>
            </a:r>
            <a:r>
              <a:rPr lang="ru-RU" sz="60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ьё имя-</a:t>
            </a:r>
          </a:p>
          <a:p>
            <a:pPr algn="ctr"/>
            <a:r>
              <a:rPr lang="ru-RU" sz="16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мать!</a:t>
            </a:r>
            <a:endParaRPr lang="ru-RU" sz="16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43570" y="4714884"/>
            <a:ext cx="29289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Презентация к  классному часу.      Автор 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Б</a:t>
            </a:r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орисова И.И.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милая мам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03024">
            <a:off x="4931990" y="896663"/>
            <a:ext cx="385765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571480"/>
            <a:ext cx="407196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714356"/>
            <a:ext cx="59340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61207" y="428604"/>
            <a:ext cx="3911231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79632">
            <a:off x="4286248" y="428604"/>
            <a:ext cx="4071966" cy="603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428604"/>
            <a:ext cx="59340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14290"/>
            <a:ext cx="4000504" cy="533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34123">
            <a:off x="2788324" y="723818"/>
            <a:ext cx="593407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93996">
            <a:off x="4832716" y="574878"/>
            <a:ext cx="3398958" cy="508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814" y="642918"/>
            <a:ext cx="6751959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71604" y="428604"/>
            <a:ext cx="707236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Любовь к Родине начинается с любви к матери.</a:t>
            </a:r>
            <a:endParaRPr lang="ru-RU" sz="4800" b="1" dirty="0">
              <a:ln>
                <a:solidFill>
                  <a:srgbClr val="FF0000"/>
                </a:solidFill>
              </a:ln>
              <a:solidFill>
                <a:srgbClr val="7030A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eaLnBrk="0" hangingPunct="0">
              <a:defRPr/>
            </a:pPr>
            <a: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А человек начинается с его отношения к матери.</a:t>
            </a:r>
            <a:endParaRPr lang="ru-RU" sz="4800" b="1" dirty="0">
              <a:ln>
                <a:solidFill>
                  <a:srgbClr val="FF0000"/>
                </a:solidFill>
              </a:ln>
              <a:solidFill>
                <a:srgbClr val="7030A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  <a:p>
            <a:pPr eaLnBrk="0" hangingPunct="0">
              <a:defRPr/>
            </a:pPr>
            <a: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И все лучшее, что в человеке, достается   ему    от матери.</a:t>
            </a:r>
            <a:r>
              <a:rPr lang="ru-RU" sz="4400" b="1" i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  </a:t>
            </a:r>
          </a:p>
          <a:p>
            <a:pPr algn="r" eaLnBrk="0" hangingPunct="0">
              <a:defRPr/>
            </a:pPr>
            <a:r>
              <a:rPr lang="ru-RU" sz="5400" b="1" i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             </a:t>
            </a:r>
            <a:r>
              <a:rPr lang="ru-RU" sz="2800" b="1" i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   </a:t>
            </a:r>
            <a:r>
              <a:rPr lang="ru-RU" sz="3600" b="1" i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                                   </a:t>
            </a:r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rgbClr val="000099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Ю.Яковлев</a:t>
            </a:r>
            <a:endParaRPr lang="ru-RU" sz="4000" dirty="0"/>
          </a:p>
        </p:txBody>
      </p:sp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Рисунок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285728"/>
            <a:ext cx="4663784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4000"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4000">
    <p:wedg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4000">
    <p:wedg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4000">
    <p:wedg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4000">
    <p:wedg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4000">
    <p:wedg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dm[1]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/>
          <a:stretch>
            <a:fillRect/>
          </a:stretch>
        </p:blipFill>
        <p:spPr bwMode="auto">
          <a:xfrm>
            <a:off x="977856" y="785794"/>
            <a:ext cx="8166144" cy="51435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 advTm="4000">
    <p:wedg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4000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img_21943409_436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50" y="0"/>
            <a:ext cx="5357850" cy="6859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596" y="857232"/>
            <a:ext cx="321471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Первая любовь – это любовь </a:t>
            </a:r>
            <a:br>
              <a:rPr lang="ru-RU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 своей матери!</a:t>
            </a:r>
          </a:p>
        </p:txBody>
      </p:sp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42844" y="704088"/>
            <a:ext cx="8858312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Моя мама самая…</a:t>
            </a:r>
            <a:endParaRPr kumimoji="0" lang="ru-RU" sz="8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4" name="Рисунок 3" descr="d07d2d98c1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3042" y="1857364"/>
            <a:ext cx="5792465" cy="46339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500042"/>
            <a:ext cx="3429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285728"/>
            <a:ext cx="4364415" cy="5835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/>
          <a:srcRect l="22311" t="16667" r="19101"/>
          <a:stretch>
            <a:fillRect/>
          </a:stretch>
        </p:blipFill>
        <p:spPr bwMode="auto">
          <a:xfrm rot="569122">
            <a:off x="3941059" y="555694"/>
            <a:ext cx="4546388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D:\фото\осень 2011\101MSDCF\DSC065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000240"/>
            <a:ext cx="5640961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95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67123">
            <a:off x="2857488" y="642918"/>
            <a:ext cx="5934075" cy="445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4000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63</Words>
  <Application>Microsoft Office PowerPoint</Application>
  <PresentationFormat>Экран (4:3)</PresentationFormat>
  <Paragraphs>12</Paragraphs>
  <Slides>28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8</cp:revision>
  <dcterms:created xsi:type="dcterms:W3CDTF">2012-11-18T08:26:28Z</dcterms:created>
  <dcterms:modified xsi:type="dcterms:W3CDTF">2012-11-18T15:31:42Z</dcterms:modified>
</cp:coreProperties>
</file>