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0" r:id="rId7"/>
    <p:sldId id="265" r:id="rId8"/>
    <p:sldId id="25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428736"/>
            <a:ext cx="4857784" cy="1972832"/>
          </a:xfrm>
        </p:spPr>
        <p:txBody>
          <a:bodyPr/>
          <a:lstStyle/>
          <a:p>
            <a:r>
              <a:rPr lang="ru-RU" sz="4800" dirty="0" smtClean="0"/>
              <a:t>Обморожение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72008"/>
            <a:ext cx="389722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 ОБЖ в 5 классе</a:t>
            </a:r>
          </a:p>
          <a:p>
            <a:r>
              <a:rPr lang="ru-RU" dirty="0" smtClean="0"/>
              <a:t>Автор Борисова И.И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965602" cy="31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143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Обморожение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29190" y="2643182"/>
            <a:ext cx="3888908" cy="364333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92D050"/>
                </a:solidFill>
              </a:rPr>
              <a:t>Обморожение наступает в результате различных причин. Основные из них это внешние воздействия. Холодный ветер, низкая температура, неудовлетворительное состояние больного или длительная болезнь, так же сопутствуют обморожению такие факторы как большая потеря крови, алкогольное и наркотическое опьянение</a:t>
            </a:r>
            <a:r>
              <a:rPr lang="ru-RU" b="1" dirty="0" smtClean="0">
                <a:solidFill>
                  <a:srgbClr val="92D050"/>
                </a:solidFill>
              </a:rPr>
              <a:t>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495" r="154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Различают несколько степеней обморожения.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2285992"/>
            <a:ext cx="3857652" cy="4000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 первой степени наблюдаются обратимые изменения кровообращения, пораженные ткани краснеют, значительно снижается чувствительность.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691" y="1142984"/>
            <a:ext cx="408387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960346" cy="1571636"/>
          </a:xfrm>
        </p:spPr>
        <p:txBody>
          <a:bodyPr/>
          <a:lstStyle/>
          <a:p>
            <a:r>
              <a:rPr lang="ru-RU" dirty="0" smtClean="0"/>
              <a:t>Вторая степень отморожения характеризуется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2000240"/>
            <a:ext cx="3817470" cy="32036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полным отмиранием наружных кожных покровов. Наблюдается багрово-синяя окраска, пораженные ткани быстро отекают. Возможно образование пузырей с белой жидкостью внутри.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113" r="1711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960346" cy="15716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третья степень обморожения характеризуется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2000240"/>
            <a:ext cx="3929058" cy="32861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полным </a:t>
            </a:r>
            <a:r>
              <a:rPr lang="ru-RU" sz="2400" dirty="0" smtClean="0">
                <a:solidFill>
                  <a:srgbClr val="002060"/>
                </a:solidFill>
              </a:rPr>
              <a:t>омертвением слоев тканей находящихся в зоне поражения на разную глубину. Сначала появляются пузыри содержащие жидкость тёмно-красного цвета. Около пораженного участка кожи появляется воспаление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344" r="163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5643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степень обморожения невысока ( I степень ), и поражены нос или уши, согревать пострадавшего можно с помощью рук и тёплых грелок. НЕ стоит сильно растирать пораженные части тела, поскольку определить степень отморожения неопытным взглядом бывает сложно и это может привести к тромбозу сосудов и углублению повреждения тканей.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4210050"/>
            <a:ext cx="3981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7867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Расскажи о своих действиях в конкретной          ситуации:</a:t>
            </a:r>
          </a:p>
          <a:p>
            <a:endParaRPr lang="ru-RU" dirty="0"/>
          </a:p>
          <a:p>
            <a:pPr marL="457200" indent="-457200">
              <a:buAutoNum type="arabicPeriod"/>
            </a:pPr>
            <a:r>
              <a:rPr lang="ru-RU" sz="2800" i="1" dirty="0" smtClean="0"/>
              <a:t>На улице температура воздуха -25 градусов. Ты пошёл вместе с другом на каток. Вдруг заметил, что у друга появилось на щеке белое пятнышко. Твои действия.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endParaRPr lang="ru-RU" dirty="0"/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2.Ты  утром ушёл в школу. Неожиданно столбик термометра начал падать , и когда ты пошёл домой,  на улице было около тридцати мороза. Ключей от  квартиры у тебя не оказалось . Твои действия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Определите, на каком рисунке 1 степень  Обморожения!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753938" cy="32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142984"/>
            <a:ext cx="48220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270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Обморожение</vt:lpstr>
      <vt:lpstr>Обморожение</vt:lpstr>
      <vt:lpstr>Различают несколько степеней обморожения.</vt:lpstr>
      <vt:lpstr>Вторая степень отморожения характеризуется</vt:lpstr>
      <vt:lpstr> третья степень обморожения характеризуется </vt:lpstr>
      <vt:lpstr>Слайд 6</vt:lpstr>
      <vt:lpstr>Слайд 7</vt:lpstr>
      <vt:lpstr>Слайд 8</vt:lpstr>
      <vt:lpstr>Определите, на каком рисунке 1 степень  Обморожения!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Обморожение</dc:title>
  <dc:creator>Ирина</dc:creator>
  <cp:lastModifiedBy>Ирина</cp:lastModifiedBy>
  <cp:revision>5</cp:revision>
  <dcterms:created xsi:type="dcterms:W3CDTF">2012-02-08T18:28:10Z</dcterms:created>
  <dcterms:modified xsi:type="dcterms:W3CDTF">2012-02-08T19:11:13Z</dcterms:modified>
</cp:coreProperties>
</file>