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0" r:id="rId3"/>
    <p:sldId id="259" r:id="rId4"/>
    <p:sldId id="258" r:id="rId5"/>
    <p:sldId id="263" r:id="rId6"/>
    <p:sldId id="257" r:id="rId7"/>
    <p:sldId id="262" r:id="rId8"/>
    <p:sldId id="265" r:id="rId9"/>
    <p:sldId id="261" r:id="rId10"/>
    <p:sldId id="266" r:id="rId11"/>
    <p:sldId id="267" r:id="rId12"/>
    <p:sldId id="268" r:id="rId13"/>
    <p:sldId id="264" r:id="rId14"/>
    <p:sldId id="272" r:id="rId15"/>
    <p:sldId id="271" r:id="rId16"/>
    <p:sldId id="269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69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35BFE-0E3D-4DEC-80AB-12161A7F5948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52ADAC-839C-4610-BCB3-A14A181620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52ADAC-839C-4610-BCB3-A14A18162007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2220F64-7DF2-4283-B738-72DB2F902BB4}" type="datetimeFigureOut">
              <a:rPr lang="ru-RU" smtClean="0"/>
              <a:t>20.02.2012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F3F117D-1E66-4D84-93C1-F4A06D6FB4D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857365"/>
            <a:ext cx="8458200" cy="421842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Ассортимент изделий на  основе цельнокроеной ночной сорочки.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500042"/>
            <a:ext cx="8458200" cy="85725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Презентация к уроку « Технологии» в 7 классе.</a:t>
            </a:r>
          </a:p>
          <a:p>
            <a:r>
              <a:rPr lang="ru-RU" dirty="0" smtClean="0"/>
              <a:t>Автор Борисова И.И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2895584" cy="3116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357190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0"/>
            <a:ext cx="279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Блузки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 t="5161" r="2224" b="7109"/>
          <a:stretch>
            <a:fillRect/>
          </a:stretch>
        </p:blipFill>
        <p:spPr bwMode="auto">
          <a:xfrm>
            <a:off x="2786050" y="2143116"/>
            <a:ext cx="303961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 l="18417" t="6666" r="19250"/>
          <a:stretch>
            <a:fillRect/>
          </a:stretch>
        </p:blipFill>
        <p:spPr bwMode="auto">
          <a:xfrm>
            <a:off x="5072066" y="928670"/>
            <a:ext cx="3816847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lum bright="-12000" contrast="36000"/>
          </a:blip>
          <a:srcRect t="52049" r="51819" b="3290"/>
          <a:stretch>
            <a:fillRect/>
          </a:stretch>
        </p:blipFill>
        <p:spPr>
          <a:xfrm>
            <a:off x="357158" y="1000108"/>
            <a:ext cx="2887663" cy="4319588"/>
          </a:xfrm>
          <a:prstGeom prst="rect">
            <a:avLst/>
          </a:prstGeom>
          <a:noFill/>
          <a:ln/>
        </p:spPr>
      </p:pic>
      <p:sp>
        <p:nvSpPr>
          <p:cNvPr id="3" name="TextBox 2"/>
          <p:cNvSpPr txBox="1"/>
          <p:nvPr/>
        </p:nvSpPr>
        <p:spPr>
          <a:xfrm>
            <a:off x="2143108" y="0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Платья </a:t>
            </a: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7E3"/>
              </a:clrFrom>
              <a:clrTo>
                <a:srgbClr val="FCF7E3">
                  <a:alpha val="0"/>
                </a:srgbClr>
              </a:clrTo>
            </a:clrChange>
            <a:lum contrast="12000"/>
          </a:blip>
          <a:srcRect l="43469" t="52049"/>
          <a:stretch>
            <a:fillRect/>
          </a:stretch>
        </p:blipFill>
        <p:spPr>
          <a:xfrm>
            <a:off x="3000364" y="1142984"/>
            <a:ext cx="3311525" cy="4608513"/>
          </a:xfrm>
          <a:prstGeom prst="rect">
            <a:avLst/>
          </a:prstGeom>
          <a:noFill/>
          <a:ln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lum bright="-18000" contrast="54000"/>
          </a:blip>
          <a:srcRect l="48181" b="52155"/>
          <a:stretch>
            <a:fillRect/>
          </a:stretch>
        </p:blipFill>
        <p:spPr>
          <a:xfrm>
            <a:off x="5929322" y="857232"/>
            <a:ext cx="2889250" cy="4464050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3116"/>
            <a:ext cx="28765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714356"/>
            <a:ext cx="3405188" cy="340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3357566" cy="447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00166" y="500042"/>
            <a:ext cx="2462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куртки</a:t>
            </a: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785794"/>
            <a:ext cx="42862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71480"/>
            <a:ext cx="5927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Использованные ресурсы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7" y="1285860"/>
            <a:ext cx="5843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festival.1september.ru›articles/521608/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785927"/>
            <a:ext cx="6286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ikt45.ucoz.ru›…</a:t>
            </a:r>
            <a:r>
              <a:rPr lang="en-US" dirty="0" err="1" smtClean="0"/>
              <a:t>sorochki_s_celnokroenym_rukavom</a:t>
            </a:r>
            <a:r>
              <a:rPr lang="en-US" dirty="0" smtClean="0"/>
              <a:t>…165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357430"/>
            <a:ext cx="6357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Технология: учебник для 7 класса. Под ред. В.Д. Симоненко и др. М.:2003.-240 с., сил.</a:t>
            </a:r>
          </a:p>
          <a:p>
            <a:r>
              <a:rPr lang="ru-RU" dirty="0" smtClean="0"/>
              <a:t>Чижик Г., Чижик М. Самоучитель по кройке и шитью. - Ростов </a:t>
            </a:r>
            <a:r>
              <a:rPr lang="ru-RU" dirty="0" err="1" smtClean="0"/>
              <a:t>н</a:t>
            </a:r>
            <a:r>
              <a:rPr lang="ru-RU" dirty="0" smtClean="0"/>
              <a:t> \ Дону: Прогресс,2004.- 512 с.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5" y="571480"/>
            <a:ext cx="8143932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    Правила  оформления  страницы  </a:t>
            </a:r>
          </a:p>
          <a:p>
            <a:r>
              <a:rPr lang="ru-RU" sz="3600" b="1" dirty="0">
                <a:solidFill>
                  <a:srgbClr val="00B050"/>
                </a:solidFill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</a:rPr>
              <a:t>                     « </a:t>
            </a:r>
            <a:r>
              <a:rPr lang="ru-RU" sz="3600" b="1" dirty="0">
                <a:solidFill>
                  <a:srgbClr val="00B050"/>
                </a:solidFill>
              </a:rPr>
              <a:t>Б</a:t>
            </a:r>
            <a:r>
              <a:rPr lang="ru-RU" sz="3600" b="1" dirty="0" smtClean="0">
                <a:solidFill>
                  <a:srgbClr val="00B050"/>
                </a:solidFill>
              </a:rPr>
              <a:t>анк идей»</a:t>
            </a:r>
          </a:p>
          <a:p>
            <a:r>
              <a:rPr lang="ru-RU" sz="3600" b="1" dirty="0">
                <a:solidFill>
                  <a:srgbClr val="00B050"/>
                </a:solidFill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1.Для составления банка идей необходимо взять не менее трёх моделей.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2. На одной странице  можно расположить не более трёх моделей.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3. Модели можно или нарисовать ( в цвете), или вырезать из журнала, или распечатать .</a:t>
            </a:r>
          </a:p>
          <a:p>
            <a:endParaRPr lang="ru-RU" sz="2400" b="1" dirty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4.Модели пронумеровать 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5.Сделать  описание  моделей на следующей странице.</a:t>
            </a:r>
          </a:p>
          <a:p>
            <a:endParaRPr lang="ru-RU" sz="2400" b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85794"/>
            <a:ext cx="8215370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План описания модели.</a:t>
            </a:r>
          </a:p>
          <a:p>
            <a:endParaRPr lang="ru-RU" dirty="0"/>
          </a:p>
          <a:p>
            <a:r>
              <a:rPr lang="ru-RU" dirty="0" smtClean="0"/>
              <a:t> 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</a:rPr>
              <a:t>Название.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</a:rPr>
              <a:t>Возрастная группа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</a:rPr>
              <a:t>Назначение  изделия ( Праздничное или повседневное)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</a:rPr>
              <a:t>Стиль изделия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</a:rPr>
              <a:t>Силуэт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</a:rPr>
              <a:t>Детали( кокетки, карманы, оборки, вставки и </a:t>
            </a:r>
            <a:r>
              <a:rPr lang="ru-RU" sz="2800" b="1" dirty="0" err="1" smtClean="0">
                <a:solidFill>
                  <a:srgbClr val="00B050"/>
                </a:solidFill>
              </a:rPr>
              <a:t>тд</a:t>
            </a:r>
            <a:r>
              <a:rPr lang="ru-RU" sz="2800" b="1" dirty="0" smtClean="0">
                <a:solidFill>
                  <a:srgbClr val="00B050"/>
                </a:solidFill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</a:rPr>
              <a:t>Отделка. ( кружева, тесьма, вышивка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</a:rPr>
              <a:t>и  </a:t>
            </a:r>
            <a:r>
              <a:rPr lang="ru-RU" sz="2800" b="1" dirty="0" err="1" smtClean="0">
                <a:solidFill>
                  <a:srgbClr val="00B050"/>
                </a:solidFill>
              </a:rPr>
              <a:t>тд</a:t>
            </a:r>
            <a:r>
              <a:rPr lang="ru-RU" sz="2800" b="1" dirty="0" smtClean="0">
                <a:solidFill>
                  <a:srgbClr val="00B050"/>
                </a:solidFill>
              </a:rPr>
              <a:t>.)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</a:rPr>
              <a:t>Резюме: почему эта модель тебе не подходит. 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3071810"/>
            <a:ext cx="4553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Ассортимент изделий.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57158" y="1500174"/>
            <a:ext cx="2271722" cy="148590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блузки</a:t>
            </a:r>
            <a:endParaRPr lang="ru-RU" sz="3200" b="1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214678" y="428604"/>
            <a:ext cx="2271722" cy="148590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Ночные </a:t>
            </a:r>
          </a:p>
          <a:p>
            <a:pPr algn="ctr"/>
            <a:r>
              <a:rPr lang="ru-RU" sz="3200" b="1" dirty="0" smtClean="0"/>
              <a:t>сорочки</a:t>
            </a:r>
            <a:endParaRPr lang="ru-RU" sz="3200" b="1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500826" y="1500174"/>
            <a:ext cx="2271722" cy="148590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Халаты</a:t>
            </a:r>
            <a:endParaRPr lang="ru-RU" sz="3600" b="1" dirty="0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500034" y="4214818"/>
            <a:ext cx="2271722" cy="148590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Куртки</a:t>
            </a:r>
            <a:endParaRPr lang="ru-RU" sz="3200" b="1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500430" y="5143512"/>
            <a:ext cx="2271722" cy="148590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Туники</a:t>
            </a:r>
            <a:endParaRPr lang="ru-RU" sz="3200" b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6572264" y="4429132"/>
            <a:ext cx="2271722" cy="148590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Платья</a:t>
            </a:r>
            <a:endParaRPr lang="ru-RU" sz="32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Черт"/>
          <p:cNvPicPr>
            <a:picLocks noChangeAspect="1" noChangeArrowheads="1"/>
          </p:cNvPicPr>
          <p:nvPr/>
        </p:nvPicPr>
        <p:blipFill>
          <a:blip r:embed="rId2"/>
          <a:srcRect t="1410" r="44808"/>
          <a:stretch>
            <a:fillRect/>
          </a:stretch>
        </p:blipFill>
        <p:spPr>
          <a:xfrm>
            <a:off x="4357686" y="1428736"/>
            <a:ext cx="4311657" cy="5214950"/>
          </a:xfrm>
          <a:prstGeom prst="rect">
            <a:avLst/>
          </a:prstGeom>
          <a:noFill/>
          <a:ln/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5919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Цельнокроеная основа ночной сорочки.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52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  <a:latin typeface="+mj-lt"/>
              </a:rPr>
              <a:t>Ночные сорочки</a:t>
            </a:r>
            <a:endParaRPr lang="ru-RU" sz="4400" b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>
            <a:lum bright="-18000" contrast="42000"/>
          </a:blip>
          <a:srcRect l="5486" t="9084" r="77092" b="48122"/>
          <a:stretch>
            <a:fillRect/>
          </a:stretch>
        </p:blipFill>
        <p:spPr>
          <a:xfrm>
            <a:off x="357158" y="1071546"/>
            <a:ext cx="1951038" cy="3676650"/>
          </a:xfrm>
          <a:prstGeom prst="rect">
            <a:avLst/>
          </a:prstGeom>
          <a:noFill/>
          <a:ln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EFED"/>
              </a:clrFrom>
              <a:clrTo>
                <a:srgbClr val="EFEFED">
                  <a:alpha val="0"/>
                </a:srgbClr>
              </a:clrTo>
            </a:clrChange>
            <a:lum bright="-6000" contrast="36000"/>
          </a:blip>
          <a:srcRect/>
          <a:stretch>
            <a:fillRect/>
          </a:stretch>
        </p:blipFill>
        <p:spPr>
          <a:xfrm>
            <a:off x="2143108" y="2285992"/>
            <a:ext cx="1944687" cy="3960812"/>
          </a:xfrm>
          <a:prstGeom prst="rect">
            <a:avLst/>
          </a:prstGeom>
          <a:noFill/>
          <a:ln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lum bright="-6000" contrast="30000"/>
          </a:blip>
          <a:srcRect l="22404" t="9026" r="62167" b="48122"/>
          <a:stretch>
            <a:fillRect/>
          </a:stretch>
        </p:blipFill>
        <p:spPr>
          <a:xfrm>
            <a:off x="4143372" y="928670"/>
            <a:ext cx="2198688" cy="4552950"/>
          </a:xfrm>
          <a:prstGeom prst="rect">
            <a:avLst/>
          </a:prstGeom>
          <a:noFill/>
          <a:ln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lum bright="-18000" contrast="54000"/>
          </a:blip>
          <a:srcRect l="37679" t="8902" r="47241" b="48122"/>
          <a:stretch>
            <a:fillRect/>
          </a:stretch>
        </p:blipFill>
        <p:spPr>
          <a:xfrm>
            <a:off x="6715140" y="2392363"/>
            <a:ext cx="2016125" cy="4465637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71546"/>
            <a:ext cx="368548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285860"/>
            <a:ext cx="34385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7"/>
            <a:ext cx="814393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Comic Sans MS" pitchFamily="66" charset="0"/>
              </a:rPr>
              <a:t>Т</a:t>
            </a:r>
            <a:r>
              <a:rPr lang="ru-RU" sz="2800" b="1" dirty="0" smtClean="0">
                <a:solidFill>
                  <a:srgbClr val="00B050"/>
                </a:solidFill>
                <a:latin typeface="Comic Sans MS" pitchFamily="66" charset="0"/>
              </a:rPr>
              <a:t>уника </a:t>
            </a:r>
            <a:r>
              <a:rPr lang="ru-RU" sz="2800" b="1" dirty="0" smtClean="0">
                <a:latin typeface="Comic Sans MS" pitchFamily="66" charset="0"/>
              </a:rPr>
              <a:t>– это всякая одежда, похожая на букву Т – прямая, рукава в стороны, тоже прямые. Это самая простая рубаха, сорочка, которую носили и носят и мужчины и женщины всех народов. Рукава у нее могут быть короткие и длинные, широкие и узкие и сборчатые внизу. Так что, самая обыкновенная рубашка приходится античной тунике прямой родственницей, и весьма почтенной; а её младшие потомки – это веселые, озорные, модные молодежные платья и блузки, которые к лицу самым юным.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571480"/>
            <a:ext cx="2643206" cy="3733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00166" y="500042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Туники</a:t>
            </a: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23334" t="11765" r="21666" b="9803"/>
          <a:stretch>
            <a:fillRect/>
          </a:stretch>
        </p:blipFill>
        <p:spPr bwMode="auto">
          <a:xfrm>
            <a:off x="285720" y="1500174"/>
            <a:ext cx="235745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b="6249"/>
          <a:stretch>
            <a:fillRect/>
          </a:stretch>
        </p:blipFill>
        <p:spPr bwMode="auto">
          <a:xfrm>
            <a:off x="2857488" y="2143116"/>
            <a:ext cx="304800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344201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14290"/>
            <a:ext cx="30480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214554"/>
            <a:ext cx="2928958" cy="4404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40060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Халаты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7E5F0"/>
              </a:clrFrom>
              <a:clrTo>
                <a:srgbClr val="E7E5F0">
                  <a:alpha val="0"/>
                </a:srgbClr>
              </a:clrTo>
            </a:clrChange>
            <a:lum bright="-6000" contrast="36000"/>
          </a:blip>
          <a:srcRect l="1442" t="3426" r="74185" b="4454"/>
          <a:stretch>
            <a:fillRect/>
          </a:stretch>
        </p:blipFill>
        <p:spPr>
          <a:xfrm>
            <a:off x="357158" y="1500174"/>
            <a:ext cx="2447925" cy="4392612"/>
          </a:xfrm>
          <a:prstGeom prst="rect">
            <a:avLst/>
          </a:prstGeom>
          <a:noFill/>
          <a:ln/>
        </p:spPr>
      </p:pic>
      <p:pic>
        <p:nvPicPr>
          <p:cNvPr id="4" name="Picture 12" descr="халаты"/>
          <p:cNvPicPr>
            <a:picLocks noChangeAspect="1" noChangeArrowheads="1"/>
          </p:cNvPicPr>
          <p:nvPr/>
        </p:nvPicPr>
        <p:blipFill>
          <a:blip r:embed="rId3"/>
          <a:srcRect l="33594" t="2418" r="35937" b="3753"/>
          <a:stretch>
            <a:fillRect/>
          </a:stretch>
        </p:blipFill>
        <p:spPr>
          <a:xfrm>
            <a:off x="6643702" y="1643050"/>
            <a:ext cx="2357454" cy="4533565"/>
          </a:xfrm>
          <a:prstGeom prst="rect">
            <a:avLst/>
          </a:prstGeom>
          <a:solidFill>
            <a:srgbClr val="FFCCCC"/>
          </a:solidFill>
          <a:ln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42852"/>
            <a:ext cx="2357454" cy="31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3143248"/>
            <a:ext cx="2124054" cy="303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74</TotalTime>
  <Words>306</Words>
  <Application>Microsoft Office PowerPoint</Application>
  <PresentationFormat>Экран (4:3)</PresentationFormat>
  <Paragraphs>54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Ассортимент изделий на  основе цельнокроеной ночной сорочки.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Ассортимент изделий на  основе цельнокроеной ночной сорочки.</dc:title>
  <dc:creator>Ирина</dc:creator>
  <cp:lastModifiedBy>Ирина</cp:lastModifiedBy>
  <cp:revision>8</cp:revision>
  <dcterms:created xsi:type="dcterms:W3CDTF">2012-02-20T15:13:07Z</dcterms:created>
  <dcterms:modified xsi:type="dcterms:W3CDTF">2012-02-20T16:27:13Z</dcterms:modified>
</cp:coreProperties>
</file>