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0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2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4E12-7191-4834-9B70-F8292D116287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004C6-82DA-4270-A56D-7BBF4F7F6A9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4E12-7191-4834-9B70-F8292D116287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004C6-82DA-4270-A56D-7BBF4F7F6A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4E12-7191-4834-9B70-F8292D116287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004C6-82DA-4270-A56D-7BBF4F7F6A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4E12-7191-4834-9B70-F8292D116287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004C6-82DA-4270-A56D-7BBF4F7F6A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4E12-7191-4834-9B70-F8292D116287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004C6-82DA-4270-A56D-7BBF4F7F6A9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4E12-7191-4834-9B70-F8292D116287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004C6-82DA-4270-A56D-7BBF4F7F6A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4E12-7191-4834-9B70-F8292D116287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004C6-82DA-4270-A56D-7BBF4F7F6A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4E12-7191-4834-9B70-F8292D116287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004C6-82DA-4270-A56D-7BBF4F7F6A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4E12-7191-4834-9B70-F8292D116287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004C6-82DA-4270-A56D-7BBF4F7F6A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4E12-7191-4834-9B70-F8292D116287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004C6-82DA-4270-A56D-7BBF4F7F6A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14E12-7191-4834-9B70-F8292D116287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9A004C6-82DA-4270-A56D-7BBF4F7F6A9F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4314E12-7191-4834-9B70-F8292D116287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9A004C6-82DA-4270-A56D-7BBF4F7F6A9F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Проверочная работа </a:t>
            </a:r>
            <a:br>
              <a:rPr lang="ru-RU" dirty="0" smtClean="0"/>
            </a:br>
            <a:r>
              <a:rPr lang="ru-RU" dirty="0" smtClean="0"/>
              <a:t>Стиль, силуэт, пропорции.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Презентация к уроку технологии в 7 классе 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«Проект  плечевого изделия на основе ночной сорочки»</a:t>
            </a:r>
            <a:endParaRPr lang="ru-RU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285728"/>
            <a:ext cx="69158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10. Напишите  </a:t>
            </a:r>
            <a:r>
              <a:rPr lang="ru-RU" sz="2800" b="1" dirty="0" err="1" smtClean="0">
                <a:solidFill>
                  <a:srgbClr val="7030A0"/>
                </a:solidFill>
              </a:rPr>
              <a:t>синквейн</a:t>
            </a:r>
            <a:r>
              <a:rPr lang="ru-RU" sz="2800" b="1" dirty="0" smtClean="0">
                <a:solidFill>
                  <a:srgbClr val="7030A0"/>
                </a:solidFill>
              </a:rPr>
              <a:t>  по этой фотографии по плану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1142985"/>
            <a:ext cx="450059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1 строка - 1 ключевое слово — тема </a:t>
            </a:r>
            <a:r>
              <a:rPr lang="ru-RU" b="1" dirty="0" err="1" smtClean="0"/>
              <a:t>синквейна</a:t>
            </a:r>
            <a:r>
              <a:rPr lang="ru-RU" b="1" dirty="0" smtClean="0"/>
              <a:t>, определяющее содержание (обычно существительным).</a:t>
            </a:r>
          </a:p>
          <a:p>
            <a:endParaRPr lang="ru-RU" b="1" dirty="0" smtClean="0"/>
          </a:p>
          <a:p>
            <a:r>
              <a:rPr lang="ru-RU" b="1" dirty="0" smtClean="0"/>
              <a:t>2 строка - 2 прилагательных, описывающих тему. </a:t>
            </a:r>
          </a:p>
          <a:p>
            <a:endParaRPr lang="ru-RU" b="1" dirty="0" smtClean="0"/>
          </a:p>
          <a:p>
            <a:r>
              <a:rPr lang="ru-RU" b="1" dirty="0" smtClean="0"/>
              <a:t>3 строка - 3 глагола, характеризующих действия, которые производит существительное.</a:t>
            </a:r>
          </a:p>
          <a:p>
            <a:endParaRPr lang="ru-RU" b="1" dirty="0" smtClean="0"/>
          </a:p>
          <a:p>
            <a:r>
              <a:rPr lang="ru-RU" b="1" dirty="0" smtClean="0"/>
              <a:t>4 строка - короткое предложение, фраза из 4 слов показывающая Ваше отношение к теме-существительному. </a:t>
            </a:r>
          </a:p>
          <a:p>
            <a:endParaRPr lang="ru-RU" b="1" dirty="0" smtClean="0"/>
          </a:p>
          <a:p>
            <a:r>
              <a:rPr lang="ru-RU" b="1" dirty="0" smtClean="0"/>
              <a:t>5 строка - синоним или Ваши ассоциации из одного слова, которое повторяет суть темы (обычно существительное).</a:t>
            </a:r>
            <a:endParaRPr lang="ru-RU" b="1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1142984"/>
            <a:ext cx="458152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857232"/>
            <a:ext cx="478634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Проверь себя.</a:t>
            </a:r>
          </a:p>
          <a:p>
            <a:endParaRPr lang="ru-RU" sz="2800" b="1" dirty="0" smtClean="0">
              <a:solidFill>
                <a:srgbClr val="7030A0"/>
              </a:solidFill>
            </a:endParaRPr>
          </a:p>
          <a:p>
            <a:r>
              <a:rPr lang="ru-RU" sz="2800" b="1" dirty="0" smtClean="0">
                <a:solidFill>
                  <a:srgbClr val="7030A0"/>
                </a:solidFill>
              </a:rPr>
              <a:t>1.  Б</a:t>
            </a:r>
          </a:p>
          <a:p>
            <a:r>
              <a:rPr lang="ru-RU" sz="2800" b="1" dirty="0" smtClean="0">
                <a:solidFill>
                  <a:srgbClr val="7030A0"/>
                </a:solidFill>
              </a:rPr>
              <a:t>2. Б</a:t>
            </a:r>
          </a:p>
          <a:p>
            <a:r>
              <a:rPr lang="ru-RU" sz="2800" b="1" dirty="0" smtClean="0">
                <a:solidFill>
                  <a:srgbClr val="7030A0"/>
                </a:solidFill>
              </a:rPr>
              <a:t>3  А</a:t>
            </a:r>
          </a:p>
          <a:p>
            <a:r>
              <a:rPr lang="ru-RU" sz="2800" b="1" dirty="0" smtClean="0">
                <a:solidFill>
                  <a:srgbClr val="7030A0"/>
                </a:solidFill>
              </a:rPr>
              <a:t>4   В</a:t>
            </a:r>
          </a:p>
          <a:p>
            <a:r>
              <a:rPr lang="ru-RU" sz="2800" b="1" dirty="0" smtClean="0">
                <a:solidFill>
                  <a:srgbClr val="7030A0"/>
                </a:solidFill>
              </a:rPr>
              <a:t>5  1-в  2-б  3-а </a:t>
            </a:r>
          </a:p>
          <a:p>
            <a:r>
              <a:rPr lang="ru-RU" sz="2800" b="1" dirty="0" smtClean="0">
                <a:solidFill>
                  <a:srgbClr val="7030A0"/>
                </a:solidFill>
              </a:rPr>
              <a:t>6  Б</a:t>
            </a:r>
          </a:p>
          <a:p>
            <a:r>
              <a:rPr lang="ru-RU" sz="2800" b="1" dirty="0" smtClean="0">
                <a:solidFill>
                  <a:srgbClr val="7030A0"/>
                </a:solidFill>
              </a:rPr>
              <a:t>7 1-б  2-а  3-в </a:t>
            </a:r>
          </a:p>
          <a:p>
            <a:r>
              <a:rPr lang="ru-RU" sz="2800" b="1" dirty="0" smtClean="0">
                <a:solidFill>
                  <a:srgbClr val="7030A0"/>
                </a:solidFill>
              </a:rPr>
              <a:t>8  А</a:t>
            </a:r>
          </a:p>
          <a:p>
            <a:endParaRPr lang="ru-RU" sz="2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20" y="285728"/>
            <a:ext cx="507209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sz="3600" dirty="0" smtClean="0">
                <a:solidFill>
                  <a:srgbClr val="7030A0"/>
                </a:solidFill>
              </a:rPr>
              <a:t>Использованные ресурсы</a:t>
            </a:r>
          </a:p>
          <a:p>
            <a:endParaRPr lang="ru-RU" dirty="0"/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AllWomens.ru›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Стили одежды</a:t>
            </a:r>
          </a:p>
          <a:p>
            <a:endParaRPr lang="ru-RU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3286124"/>
            <a:ext cx="59234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styleadvisor.ru›moda-i-stil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/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stil-odezhdy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3643314"/>
            <a:ext cx="62150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</a:rPr>
              <a:t>Синицина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В.Н. Технология. Обслуживающий труд: 7 класс: Методические рекомендации. – М.: </a:t>
            </a:r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</a:rPr>
              <a:t>Вентана-Граф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, 2008.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4572008"/>
            <a:ext cx="63579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Симоненко В. Д. Учебник для учащихся 7 класса общеобразовательной школы ( вариант для девочек) – М. </a:t>
            </a:r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</a:rPr>
              <a:t>Вентана-Граф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, 2002.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</a:rPr>
              <a:t>Чернякова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В.Н.Методика преподавания курса “Технология обработки ткани”: 5-9: Кн. Для учителя – М.: Просвещение, 2003.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472" y="1000108"/>
            <a:ext cx="70009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1.Внешние очертания любого предмета  это-</a:t>
            </a:r>
          </a:p>
          <a:p>
            <a:endParaRPr lang="ru-RU" sz="3600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r>
              <a:rPr lang="ru-RU" sz="3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А.</a:t>
            </a:r>
            <a:r>
              <a:rPr lang="ru-RU" sz="3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Мода</a:t>
            </a:r>
          </a:p>
          <a:p>
            <a:endParaRPr lang="ru-RU" sz="36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r>
              <a:rPr lang="ru-RU" sz="3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Б. Стиль</a:t>
            </a:r>
          </a:p>
          <a:p>
            <a:endParaRPr lang="ru-RU" sz="36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r>
              <a:rPr lang="ru-RU" sz="3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В.Силуэт.</a:t>
            </a:r>
            <a:endParaRPr lang="ru-RU"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714356"/>
            <a:ext cx="664373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2. </a:t>
            </a:r>
            <a:r>
              <a:rPr lang="ru-RU" sz="3600" b="1" dirty="0" smtClean="0">
                <a:solidFill>
                  <a:srgbClr val="7030A0"/>
                </a:solidFill>
              </a:rPr>
              <a:t>Понятие, характеризующее манеру, характер </a:t>
            </a:r>
          </a:p>
          <a:p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А.Мода</a:t>
            </a:r>
          </a:p>
          <a:p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Б. стиль</a:t>
            </a:r>
          </a:p>
          <a:p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В. Вкус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5" descr="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125538"/>
            <a:ext cx="3960812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500563" y="500042"/>
            <a:ext cx="442915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3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rgbClr val="7030A0"/>
                </a:solidFill>
              </a:rPr>
              <a:t>На фотографии изображена модель </a:t>
            </a:r>
          </a:p>
          <a:p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А. Прямого силуэта</a:t>
            </a:r>
          </a:p>
          <a:p>
            <a:endParaRPr lang="ru-RU" sz="32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Б.  Приталенного силуэта</a:t>
            </a:r>
          </a:p>
          <a:p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В.  Силуэта  «Трапеция»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Слайд18"/>
          <p:cNvPicPr>
            <a:picLocks noChangeAspect="1" noChangeArrowheads="1"/>
          </p:cNvPicPr>
          <p:nvPr/>
        </p:nvPicPr>
        <p:blipFill>
          <a:blip r:embed="rId2"/>
          <a:srcRect t="14583" r="59375" b="36458"/>
          <a:stretch>
            <a:fillRect/>
          </a:stretch>
        </p:blipFill>
        <p:spPr bwMode="auto">
          <a:xfrm>
            <a:off x="4572000" y="2357430"/>
            <a:ext cx="3714744" cy="335758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4282" y="928670"/>
            <a:ext cx="7072362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4 Какой исторический стиль изображён на рисунке ?</a:t>
            </a:r>
          </a:p>
          <a:p>
            <a:endParaRPr lang="ru-RU" sz="3200" b="1" dirty="0">
              <a:solidFill>
                <a:srgbClr val="7030A0"/>
              </a:solidFill>
            </a:endParaRPr>
          </a:p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А. Готический</a:t>
            </a:r>
          </a:p>
          <a:p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Б. Ампир</a:t>
            </a:r>
          </a:p>
          <a:p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В. Рококо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357166"/>
            <a:ext cx="2928958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7030A0"/>
                </a:solidFill>
              </a:rPr>
              <a:t>5</a:t>
            </a:r>
            <a:r>
              <a:rPr lang="ru-RU" sz="2800" b="1" dirty="0" smtClean="0">
                <a:solidFill>
                  <a:srgbClr val="7030A0"/>
                </a:solidFill>
              </a:rPr>
              <a:t>.Установите  соответствие:</a:t>
            </a:r>
          </a:p>
          <a:p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А.  Классический стиль</a:t>
            </a:r>
          </a:p>
          <a:p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Б. Фольклорный стиль</a:t>
            </a:r>
          </a:p>
          <a:p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В. Спортивный стиль </a:t>
            </a:r>
          </a:p>
          <a:p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7" descr="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0"/>
            <a:ext cx="1728787" cy="468153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14810" y="4000504"/>
            <a:ext cx="2968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400" b="1" dirty="0"/>
          </a:p>
        </p:txBody>
      </p:sp>
      <p:pic>
        <p:nvPicPr>
          <p:cNvPr id="5" name="Picture 4" descr="Слайд23"/>
          <p:cNvPicPr>
            <a:picLocks noChangeAspect="1" noChangeArrowheads="1"/>
          </p:cNvPicPr>
          <p:nvPr/>
        </p:nvPicPr>
        <p:blipFill>
          <a:blip r:embed="rId3"/>
          <a:srcRect l="60156" t="17687" r="7031" b="8439"/>
          <a:stretch>
            <a:fillRect/>
          </a:stretch>
        </p:blipFill>
        <p:spPr bwMode="auto">
          <a:xfrm>
            <a:off x="4714876" y="2643182"/>
            <a:ext cx="198617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072330" y="4429132"/>
            <a:ext cx="287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</a:rPr>
              <a:t>2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7" name="image43" descr="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87760" y="2928934"/>
            <a:ext cx="2156240" cy="3676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 rot="11015981" flipV="1">
            <a:off x="6215074" y="5429263"/>
            <a:ext cx="3834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2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01090" y="6357958"/>
            <a:ext cx="325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3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285728"/>
            <a:ext cx="7429552" cy="630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6</a:t>
            </a:r>
            <a:r>
              <a:rPr lang="ru-RU" sz="3600" b="1" dirty="0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.С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оразмерность, определённое соотношение частей (форм) между собой и с предметом в целом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это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>
              <a:solidFill>
                <a:srgbClr val="7030A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А. Границы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>
              <a:solidFill>
                <a:schemeClr val="accent2">
                  <a:lumMod val="75000"/>
                </a:schemeClr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Б.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ропорции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В. структура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357562"/>
            <a:ext cx="6929486" cy="2986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85786" y="500042"/>
            <a:ext cx="657229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7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.Установите соответствие:</a:t>
            </a:r>
          </a:p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А.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«неравенство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»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;</a:t>
            </a:r>
          </a:p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 Б 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«равенство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» ; </a:t>
            </a:r>
            <a:endParaRPr lang="ru-RU" sz="36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В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- «золотое сечение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» </a:t>
            </a:r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36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14480" y="3786190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1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9058" y="3714752"/>
            <a:ext cx="359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2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5008" y="3643314"/>
            <a:ext cx="327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3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857365"/>
            <a:ext cx="792961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А. Расширение происходит от линии плеча или проймы.</a:t>
            </a:r>
          </a:p>
          <a:p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Б. 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М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одель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 противоречит естественным пропорциям телосложения</a:t>
            </a:r>
          </a:p>
          <a:p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В.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 Можно уподобить двум «встречным» трапециям или треугольникам 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1142984"/>
            <a:ext cx="7841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8. Силуэт  « Трапеция», это  когда </a:t>
            </a:r>
            <a:endParaRPr lang="ru-RU" sz="32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84</TotalTime>
  <Words>372</Words>
  <Application>Microsoft Office PowerPoint</Application>
  <PresentationFormat>Экран (4:3)</PresentationFormat>
  <Paragraphs>94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Проверочная работа  Стиль, силуэт, пропорции.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Проверочная работа  Стиль, силуэт, пропорции.</dc:title>
  <dc:creator>Ирина</dc:creator>
  <cp:lastModifiedBy>Ирина</cp:lastModifiedBy>
  <cp:revision>9</cp:revision>
  <dcterms:created xsi:type="dcterms:W3CDTF">2012-02-20T12:30:04Z</dcterms:created>
  <dcterms:modified xsi:type="dcterms:W3CDTF">2012-02-20T13:54:33Z</dcterms:modified>
</cp:coreProperties>
</file>