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9" r:id="rId2"/>
    <p:sldId id="342" r:id="rId3"/>
    <p:sldId id="313" r:id="rId4"/>
    <p:sldId id="270" r:id="rId5"/>
    <p:sldId id="321" r:id="rId6"/>
    <p:sldId id="323" r:id="rId7"/>
    <p:sldId id="344" r:id="rId8"/>
    <p:sldId id="268" r:id="rId9"/>
    <p:sldId id="293" r:id="rId10"/>
    <p:sldId id="347" r:id="rId11"/>
    <p:sldId id="346" r:id="rId12"/>
    <p:sldId id="345" r:id="rId13"/>
    <p:sldId id="286" r:id="rId14"/>
    <p:sldId id="305" r:id="rId15"/>
    <p:sldId id="34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73A90-32EA-4F82-B039-B7D07887146B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2C48B-5CD9-43F5-B3F7-456A57917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667DDA-C000-4F3D-AE44-5C46A167ACB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3">
                <a:lumMod val="60000"/>
                <a:lumOff val="40000"/>
              </a:schemeClr>
            </a:gs>
            <a:gs pos="5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5DF39-7858-4C0B-B5A3-2EBAEA5D6084}" type="datetimeFigureOut">
              <a:rPr lang="ru-RU" smtClean="0"/>
              <a:pPr/>
              <a:t>08.01.2009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FD4F5-921B-486F-A951-990C458D2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&#1058;&#1077;&#1093;&#1085;&#1086;&#1083;&#1086;&#1075;&#1080;&#1103;%201..docx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7" Type="http://schemas.openxmlformats.org/officeDocument/2006/relationships/slide" Target="slide2.xml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jpeg"/><Relationship Id="rId5" Type="http://schemas.openxmlformats.org/officeDocument/2006/relationships/image" Target="../media/image53.jpeg"/><Relationship Id="rId4" Type="http://schemas.openxmlformats.org/officeDocument/2006/relationships/image" Target="../media/image5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jpeg"/><Relationship Id="rId3" Type="http://schemas.openxmlformats.org/officeDocument/2006/relationships/image" Target="../media/image57.jpeg"/><Relationship Id="rId7" Type="http://schemas.openxmlformats.org/officeDocument/2006/relationships/image" Target="../media/image6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jpeg"/><Relationship Id="rId5" Type="http://schemas.openxmlformats.org/officeDocument/2006/relationships/image" Target="../media/image59.jpeg"/><Relationship Id="rId10" Type="http://schemas.openxmlformats.org/officeDocument/2006/relationships/image" Target="../media/image64.jpeg"/><Relationship Id="rId4" Type="http://schemas.openxmlformats.org/officeDocument/2006/relationships/image" Target="../media/image58.jpeg"/><Relationship Id="rId9" Type="http://schemas.openxmlformats.org/officeDocument/2006/relationships/image" Target="../media/image6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1.xml"/><Relationship Id="rId7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10" Type="http://schemas.openxmlformats.org/officeDocument/2006/relationships/image" Target="../media/image4.jpeg"/><Relationship Id="rId4" Type="http://schemas.openxmlformats.org/officeDocument/2006/relationships/slide" Target="slide4.xml"/><Relationship Id="rId9" Type="http://schemas.openxmlformats.org/officeDocument/2006/relationships/hyperlink" Target="&#1055;&#1088;&#1080;&#1075;&#1086;&#1090;&#1086;&#1074;&#1083;&#1077;&#1085;&#1080;&#1077;%20&#1089;&#1072;&#1083;&#1072;&#1090;&#1086;&#1074;.&#1059;&#1088;&#1086;&#1082;%20&#8470;2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slide" Target="slide2.xml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11" Type="http://schemas.openxmlformats.org/officeDocument/2006/relationships/slide" Target="slide2.xml"/><Relationship Id="rId5" Type="http://schemas.openxmlformats.org/officeDocument/2006/relationships/image" Target="../media/image23.jpeg"/><Relationship Id="rId10" Type="http://schemas.openxmlformats.org/officeDocument/2006/relationships/image" Target="../media/image28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13" Type="http://schemas.openxmlformats.org/officeDocument/2006/relationships/slide" Target="slide2.xml"/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12" Type="http://schemas.openxmlformats.org/officeDocument/2006/relationships/image" Target="../media/image39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eg"/><Relationship Id="rId11" Type="http://schemas.openxmlformats.org/officeDocument/2006/relationships/image" Target="../media/image38.jpeg"/><Relationship Id="rId5" Type="http://schemas.openxmlformats.org/officeDocument/2006/relationships/image" Target="../media/image32.jpeg"/><Relationship Id="rId10" Type="http://schemas.openxmlformats.org/officeDocument/2006/relationships/image" Target="../media/image37.jpeg"/><Relationship Id="rId4" Type="http://schemas.openxmlformats.org/officeDocument/2006/relationships/image" Target="../media/image31.jpeg"/><Relationship Id="rId9" Type="http://schemas.openxmlformats.org/officeDocument/2006/relationships/image" Target="../media/image3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00115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                          </a:t>
            </a:r>
            <a:endParaRPr lang="ru-RU" sz="2800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r>
              <a:rPr lang="ru-RU" sz="6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     </a:t>
            </a:r>
            <a:r>
              <a:rPr lang="ru-RU" sz="8000" b="1" kern="10" dirty="0" smtClean="0">
                <a:ln w="1905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Приготовление  </a:t>
            </a:r>
          </a:p>
          <a:p>
            <a:r>
              <a:rPr lang="ru-RU" sz="8000" b="1" kern="10" dirty="0" smtClean="0">
                <a:ln w="1905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   салатов  из сырых</a:t>
            </a:r>
          </a:p>
          <a:p>
            <a:r>
              <a:rPr lang="ru-RU" sz="8000" b="1" kern="10" dirty="0" smtClean="0">
                <a:ln w="1905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   овощей </a:t>
            </a:r>
          </a:p>
          <a:p>
            <a:r>
              <a:rPr lang="ru-RU" sz="4800" b="1" kern="10" dirty="0" smtClean="0">
                <a:ln w="1905">
                  <a:solidFill>
                    <a:srgbClr val="FFFF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                   (практическая работа)</a:t>
            </a:r>
            <a:endParaRPr lang="ru-RU" sz="4800" b="1" dirty="0">
              <a:ln w="1905">
                <a:solidFill>
                  <a:srgbClr val="FFFF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28926" y="60007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endParaRPr lang="ru-RU" dirty="0" smtClean="0">
              <a:latin typeface="Arial" charset="0"/>
            </a:endParaRPr>
          </a:p>
        </p:txBody>
      </p:sp>
      <p:pic>
        <p:nvPicPr>
          <p:cNvPr id="8" name="Рисунок 7" descr="img139.jpg"/>
          <p:cNvPicPr>
            <a:picLocks noChangeAspect="1"/>
          </p:cNvPicPr>
          <p:nvPr/>
        </p:nvPicPr>
        <p:blipFill>
          <a:blip r:embed="rId3">
            <a:lum contrast="20000"/>
          </a:blip>
          <a:stretch>
            <a:fillRect/>
          </a:stretch>
        </p:blipFill>
        <p:spPr>
          <a:xfrm>
            <a:off x="571472" y="4714884"/>
            <a:ext cx="1357322" cy="1873839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571472" y="592933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Инструкционная карта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41520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u="sng" kern="10" dirty="0" smtClean="0">
                <a:ln w="1905">
                  <a:solidFill>
                    <a:srgbClr val="FFFF0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Тема урока №2</a:t>
            </a:r>
            <a:endParaRPr lang="ru-RU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7" descr="j033607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2844" y="214290"/>
            <a:ext cx="2884773" cy="26267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38" y="4143375"/>
            <a:ext cx="2214562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071938"/>
            <a:ext cx="221456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071938"/>
            <a:ext cx="221456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6" name="WordArt 12"/>
          <p:cNvSpPr>
            <a:spLocks noChangeArrowheads="1" noChangeShapeType="1" noTextEdit="1"/>
          </p:cNvSpPr>
          <p:nvPr/>
        </p:nvSpPr>
        <p:spPr bwMode="auto">
          <a:xfrm>
            <a:off x="3571875" y="3500438"/>
            <a:ext cx="2143125" cy="436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70C0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prstShdw prst="shdw17" dist="17961" dir="13500000">
                    <a:srgbClr val="73302E"/>
                  </a:prstShdw>
                </a:effectLst>
                <a:latin typeface="Times New Roman"/>
                <a:cs typeface="Times New Roman"/>
              </a:rPr>
              <a:t>интересно</a:t>
            </a:r>
          </a:p>
        </p:txBody>
      </p:sp>
      <p:sp>
        <p:nvSpPr>
          <p:cNvPr id="16397" name="WordArt 13"/>
          <p:cNvSpPr>
            <a:spLocks noChangeArrowheads="1" noChangeShapeType="1" noTextEdit="1"/>
          </p:cNvSpPr>
          <p:nvPr/>
        </p:nvSpPr>
        <p:spPr bwMode="auto">
          <a:xfrm>
            <a:off x="6286500" y="3500438"/>
            <a:ext cx="2500313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13500000">
                    <a:srgbClr val="5C001F"/>
                  </a:prstShdw>
                </a:effectLst>
                <a:latin typeface="Times New Roman"/>
                <a:cs typeface="Times New Roman"/>
              </a:rPr>
              <a:t>не интересно</a:t>
            </a:r>
          </a:p>
        </p:txBody>
      </p:sp>
      <p:sp>
        <p:nvSpPr>
          <p:cNvPr id="16398" name="WordArt 14"/>
          <p:cNvSpPr>
            <a:spLocks noChangeArrowheads="1" noChangeShapeType="1" noTextEdit="1"/>
          </p:cNvSpPr>
          <p:nvPr/>
        </p:nvSpPr>
        <p:spPr bwMode="auto">
          <a:xfrm>
            <a:off x="285750" y="3500438"/>
            <a:ext cx="3000375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336600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prstShdw prst="shdw17" dist="17961" dir="13500000">
                    <a:srgbClr val="1F3D00"/>
                  </a:prstShdw>
                </a:effectLst>
                <a:latin typeface="Times New Roman"/>
                <a:cs typeface="Times New Roman"/>
              </a:rPr>
              <a:t>очень интересно</a:t>
            </a:r>
          </a:p>
        </p:txBody>
      </p:sp>
      <p:sp>
        <p:nvSpPr>
          <p:cNvPr id="16399" name="WordArt 15"/>
          <p:cNvSpPr>
            <a:spLocks noChangeArrowheads="1" noChangeShapeType="1" noTextEdit="1"/>
          </p:cNvSpPr>
          <p:nvPr/>
        </p:nvSpPr>
        <p:spPr bwMode="auto">
          <a:xfrm>
            <a:off x="3059113" y="333375"/>
            <a:ext cx="5761037" cy="2663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prstShdw prst="shdw17" dist="17961" dir="13500000">
                    <a:srgbClr val="000000"/>
                  </a:prstShdw>
                </a:effectLst>
                <a:latin typeface="Times New Roman"/>
                <a:cs typeface="Times New Roman"/>
              </a:rPr>
              <a:t>Вам понравилось</a:t>
            </a:r>
          </a:p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prstShdw prst="shdw17" dist="17961" dir="13500000">
                    <a:srgbClr val="000000"/>
                  </a:prstShdw>
                </a:effectLst>
                <a:latin typeface="Times New Roman"/>
                <a:cs typeface="Times New Roman"/>
              </a:rPr>
              <a:t>занятие?</a:t>
            </a:r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5072063" y="6357938"/>
            <a:ext cx="642937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6286500" y="6357938"/>
            <a:ext cx="642938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Управляющая кнопка: возврат 13">
            <a:hlinkClick r:id="rId6" action="ppaction://hlinksldjump" highlightClick="1"/>
          </p:cNvPr>
          <p:cNvSpPr/>
          <p:nvPr/>
        </p:nvSpPr>
        <p:spPr>
          <a:xfrm>
            <a:off x="5715008" y="6357958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16397" grpId="0" animBg="1"/>
      <p:bldP spid="16398" grpId="0" animBg="1"/>
      <p:bldP spid="1639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18" y="1357298"/>
          <a:ext cx="8501124" cy="5121866"/>
        </p:xfrm>
        <a:graphic>
          <a:graphicData uri="http://schemas.openxmlformats.org/drawingml/2006/table">
            <a:tbl>
              <a:tblPr/>
              <a:tblGrid>
                <a:gridCol w="947939"/>
                <a:gridCol w="552261"/>
                <a:gridCol w="928317"/>
                <a:gridCol w="653932"/>
                <a:gridCol w="467378"/>
                <a:gridCol w="653932"/>
                <a:gridCol w="653932"/>
                <a:gridCol w="467378"/>
                <a:gridCol w="467378"/>
                <a:gridCol w="1214257"/>
                <a:gridCol w="1014545"/>
                <a:gridCol w="479875"/>
              </a:tblGrid>
              <a:tr h="79147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\</a:t>
                      </a:r>
                      <a:r>
                        <a:rPr lang="en-US" sz="1600" b="1" dirty="0"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Ф. И.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учащегося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Практическая работа (закрепление умений и навыков)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Закрепление  знаний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(тест)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Итоговая оценка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956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Организация рабочего места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Выполнение Т/Б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Работа по ИТК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Правильность нарезки овощей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Оформление салата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Уборка рабочих мест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Средний бал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14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Баллы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4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Calibri"/>
                          <a:cs typeface="Times New Roman"/>
                        </a:rPr>
                        <a:t>  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6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Calibri"/>
                          <a:cs typeface="Times New Roman"/>
                        </a:rPr>
                        <a:t>  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Calibri"/>
                          <a:cs typeface="Times New Roman"/>
                        </a:rPr>
                        <a:t>  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4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Calibri"/>
                          <a:cs typeface="Times New Roman"/>
                        </a:rPr>
                        <a:t>  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8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/>
                          <a:ea typeface="Calibri"/>
                          <a:cs typeface="Times New Roman"/>
                        </a:rPr>
                        <a:t>  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14290"/>
            <a:ext cx="8929718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Оценочный лист урока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Бригада №1               бригадир_________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7429520" y="6357958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8001024" y="6357958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601650" y="6357958"/>
            <a:ext cx="542350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1357290" y="214290"/>
            <a:ext cx="5572164" cy="668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Тема следующего занятия</a:t>
            </a: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428736"/>
            <a:ext cx="7215238" cy="350865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kern="10" dirty="0">
                <a:ln w="1905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   </a:t>
            </a:r>
            <a:r>
              <a:rPr lang="ru-RU" sz="5400" b="1" kern="10" dirty="0">
                <a:ln w="1905">
                  <a:solidFill>
                    <a:srgbClr val="FFFF0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Тепловая обработка  овощей.   Выполнение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kern="10" dirty="0">
                <a:ln w="1905">
                  <a:solidFill>
                    <a:srgbClr val="FFFF0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       мини—проекта  «Вкусная  фантазия»</a:t>
            </a:r>
            <a:endParaRPr lang="ru-RU" sz="5400" dirty="0">
              <a:solidFill>
                <a:srgbClr val="00B050"/>
              </a:solidFill>
            </a:endParaRPr>
          </a:p>
        </p:txBody>
      </p:sp>
      <p:pic>
        <p:nvPicPr>
          <p:cNvPr id="4" name="Рисунок 3" descr="img16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929454" y="214290"/>
            <a:ext cx="2000264" cy="1538639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5" name="Рисунок 4" descr="img167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142976" y="5072074"/>
            <a:ext cx="1785950" cy="1382199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6" name="Рисунок 5" descr="img169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6072198" y="5072074"/>
            <a:ext cx="1714512" cy="1451556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8" name="Рисунок 7" descr="img178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85720" y="214290"/>
            <a:ext cx="928694" cy="1055837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9" name="Рисунок 8" descr="img116.bmp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3357554" y="5072074"/>
            <a:ext cx="2071702" cy="1500174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7929586" y="6357938"/>
            <a:ext cx="500063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Управляющая кнопка: возврат 10">
            <a:hlinkClick r:id="rId7" action="ppaction://hlinksldjump" highlightClick="1"/>
          </p:cNvPr>
          <p:cNvSpPr/>
          <p:nvPr/>
        </p:nvSpPr>
        <p:spPr>
          <a:xfrm>
            <a:off x="8358214" y="6357958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00B050">
                <a:alpha val="49000"/>
              </a:srgbClr>
            </a:gs>
            <a:gs pos="5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1500166" y="214290"/>
            <a:ext cx="5572164" cy="668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0" y="1428736"/>
            <a:ext cx="8358214" cy="485778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Подготовить материал, используя различные информационные ресурсы, к выступлению о салате из вареных овощей; принести продукты, согласно выбранным салатам (по бригадам).</a:t>
            </a:r>
          </a:p>
          <a:p>
            <a:pPr marL="742950" indent="-742950"/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Подумать над оформлением.</a:t>
            </a:r>
          </a:p>
          <a:p>
            <a:pPr marL="742950" indent="-742950"/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2. Дома приготовить салат и угостить</a:t>
            </a:r>
          </a:p>
          <a:p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всех членов семьи.</a:t>
            </a:r>
            <a:endParaRPr lang="ru-RU" sz="2800" b="1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786446" y="642918"/>
            <a:ext cx="3071834" cy="1785950"/>
            <a:chOff x="4142" y="2563"/>
            <a:chExt cx="1601" cy="1698"/>
          </a:xfrm>
        </p:grpSpPr>
        <p:grpSp>
          <p:nvGrpSpPr>
            <p:cNvPr id="7" name="Group 7"/>
            <p:cNvGrpSpPr>
              <a:grpSpLocks/>
            </p:cNvGrpSpPr>
            <p:nvPr/>
          </p:nvGrpSpPr>
          <p:grpSpPr bwMode="auto">
            <a:xfrm flipH="1">
              <a:off x="4723" y="2568"/>
              <a:ext cx="482" cy="1137"/>
              <a:chOff x="4460" y="2414"/>
              <a:chExt cx="394" cy="997"/>
            </a:xfrm>
          </p:grpSpPr>
          <p:sp>
            <p:nvSpPr>
              <p:cNvPr id="15" name="Freeform 8"/>
              <p:cNvSpPr>
                <a:spLocks/>
              </p:cNvSpPr>
              <p:nvPr/>
            </p:nvSpPr>
            <p:spPr bwMode="auto">
              <a:xfrm>
                <a:off x="4644" y="2956"/>
                <a:ext cx="210" cy="401"/>
              </a:xfrm>
              <a:custGeom>
                <a:avLst/>
                <a:gdLst/>
                <a:ahLst/>
                <a:cxnLst>
                  <a:cxn ang="0">
                    <a:pos x="70" y="16"/>
                  </a:cxn>
                  <a:cxn ang="0">
                    <a:pos x="45" y="0"/>
                  </a:cxn>
                  <a:cxn ang="0">
                    <a:pos x="12" y="0"/>
                  </a:cxn>
                  <a:cxn ang="0">
                    <a:pos x="0" y="21"/>
                  </a:cxn>
                  <a:cxn ang="0">
                    <a:pos x="5" y="54"/>
                  </a:cxn>
                  <a:cxn ang="0">
                    <a:pos x="34" y="86"/>
                  </a:cxn>
                  <a:cxn ang="0">
                    <a:pos x="93" y="115"/>
                  </a:cxn>
                  <a:cxn ang="0">
                    <a:pos x="161" y="177"/>
                  </a:cxn>
                  <a:cxn ang="0">
                    <a:pos x="172" y="204"/>
                  </a:cxn>
                  <a:cxn ang="0">
                    <a:pos x="167" y="217"/>
                  </a:cxn>
                  <a:cxn ang="0">
                    <a:pos x="115" y="258"/>
                  </a:cxn>
                  <a:cxn ang="0">
                    <a:pos x="54" y="307"/>
                  </a:cxn>
                  <a:cxn ang="0">
                    <a:pos x="39" y="328"/>
                  </a:cxn>
                  <a:cxn ang="0">
                    <a:pos x="39" y="350"/>
                  </a:cxn>
                  <a:cxn ang="0">
                    <a:pos x="86" y="373"/>
                  </a:cxn>
                  <a:cxn ang="0">
                    <a:pos x="158" y="401"/>
                  </a:cxn>
                  <a:cxn ang="0">
                    <a:pos x="183" y="401"/>
                  </a:cxn>
                  <a:cxn ang="0">
                    <a:pos x="210" y="383"/>
                  </a:cxn>
                  <a:cxn ang="0">
                    <a:pos x="210" y="368"/>
                  </a:cxn>
                  <a:cxn ang="0">
                    <a:pos x="190" y="360"/>
                  </a:cxn>
                  <a:cxn ang="0">
                    <a:pos x="99" y="350"/>
                  </a:cxn>
                  <a:cxn ang="0">
                    <a:pos x="65" y="341"/>
                  </a:cxn>
                  <a:cxn ang="0">
                    <a:pos x="61" y="325"/>
                  </a:cxn>
                  <a:cxn ang="0">
                    <a:pos x="120" y="280"/>
                  </a:cxn>
                  <a:cxn ang="0">
                    <a:pos x="185" y="237"/>
                  </a:cxn>
                  <a:cxn ang="0">
                    <a:pos x="199" y="221"/>
                  </a:cxn>
                  <a:cxn ang="0">
                    <a:pos x="205" y="199"/>
                  </a:cxn>
                  <a:cxn ang="0">
                    <a:pos x="199" y="169"/>
                  </a:cxn>
                  <a:cxn ang="0">
                    <a:pos x="179" y="145"/>
                  </a:cxn>
                  <a:cxn ang="0">
                    <a:pos x="115" y="66"/>
                  </a:cxn>
                  <a:cxn ang="0">
                    <a:pos x="70" y="16"/>
                  </a:cxn>
                </a:cxnLst>
                <a:rect l="0" t="0" r="r" b="b"/>
                <a:pathLst>
                  <a:path w="210" h="401">
                    <a:moveTo>
                      <a:pt x="70" y="16"/>
                    </a:moveTo>
                    <a:lnTo>
                      <a:pt x="45" y="0"/>
                    </a:lnTo>
                    <a:lnTo>
                      <a:pt x="12" y="0"/>
                    </a:lnTo>
                    <a:lnTo>
                      <a:pt x="0" y="21"/>
                    </a:lnTo>
                    <a:lnTo>
                      <a:pt x="5" y="54"/>
                    </a:lnTo>
                    <a:lnTo>
                      <a:pt x="34" y="86"/>
                    </a:lnTo>
                    <a:lnTo>
                      <a:pt x="93" y="115"/>
                    </a:lnTo>
                    <a:lnTo>
                      <a:pt x="161" y="177"/>
                    </a:lnTo>
                    <a:lnTo>
                      <a:pt x="172" y="204"/>
                    </a:lnTo>
                    <a:lnTo>
                      <a:pt x="167" y="217"/>
                    </a:lnTo>
                    <a:lnTo>
                      <a:pt x="115" y="258"/>
                    </a:lnTo>
                    <a:lnTo>
                      <a:pt x="54" y="307"/>
                    </a:lnTo>
                    <a:lnTo>
                      <a:pt x="39" y="328"/>
                    </a:lnTo>
                    <a:lnTo>
                      <a:pt x="39" y="350"/>
                    </a:lnTo>
                    <a:lnTo>
                      <a:pt x="86" y="373"/>
                    </a:lnTo>
                    <a:lnTo>
                      <a:pt x="158" y="401"/>
                    </a:lnTo>
                    <a:lnTo>
                      <a:pt x="183" y="401"/>
                    </a:lnTo>
                    <a:lnTo>
                      <a:pt x="210" y="383"/>
                    </a:lnTo>
                    <a:lnTo>
                      <a:pt x="210" y="368"/>
                    </a:lnTo>
                    <a:lnTo>
                      <a:pt x="190" y="360"/>
                    </a:lnTo>
                    <a:lnTo>
                      <a:pt x="99" y="350"/>
                    </a:lnTo>
                    <a:lnTo>
                      <a:pt x="65" y="341"/>
                    </a:lnTo>
                    <a:lnTo>
                      <a:pt x="61" y="325"/>
                    </a:lnTo>
                    <a:lnTo>
                      <a:pt x="120" y="280"/>
                    </a:lnTo>
                    <a:lnTo>
                      <a:pt x="185" y="237"/>
                    </a:lnTo>
                    <a:lnTo>
                      <a:pt x="199" y="221"/>
                    </a:lnTo>
                    <a:lnTo>
                      <a:pt x="205" y="199"/>
                    </a:lnTo>
                    <a:lnTo>
                      <a:pt x="199" y="169"/>
                    </a:lnTo>
                    <a:lnTo>
                      <a:pt x="179" y="145"/>
                    </a:lnTo>
                    <a:lnTo>
                      <a:pt x="115" y="66"/>
                    </a:lnTo>
                    <a:lnTo>
                      <a:pt x="70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6" name="Freeform 9"/>
              <p:cNvSpPr>
                <a:spLocks/>
              </p:cNvSpPr>
              <p:nvPr/>
            </p:nvSpPr>
            <p:spPr bwMode="auto">
              <a:xfrm>
                <a:off x="4572" y="2414"/>
                <a:ext cx="218" cy="311"/>
              </a:xfrm>
              <a:custGeom>
                <a:avLst/>
                <a:gdLst/>
                <a:ahLst/>
                <a:cxnLst>
                  <a:cxn ang="0">
                    <a:pos x="66" y="41"/>
                  </a:cxn>
                  <a:cxn ang="0">
                    <a:pos x="93" y="20"/>
                  </a:cxn>
                  <a:cxn ang="0">
                    <a:pos x="134" y="0"/>
                  </a:cxn>
                  <a:cxn ang="0">
                    <a:pos x="166" y="2"/>
                  </a:cxn>
                  <a:cxn ang="0">
                    <a:pos x="191" y="11"/>
                  </a:cxn>
                  <a:cxn ang="0">
                    <a:pos x="214" y="38"/>
                  </a:cxn>
                  <a:cxn ang="0">
                    <a:pos x="218" y="81"/>
                  </a:cxn>
                  <a:cxn ang="0">
                    <a:pos x="216" y="113"/>
                  </a:cxn>
                  <a:cxn ang="0">
                    <a:pos x="202" y="141"/>
                  </a:cxn>
                  <a:cxn ang="0">
                    <a:pos x="180" y="176"/>
                  </a:cxn>
                  <a:cxn ang="0">
                    <a:pos x="159" y="204"/>
                  </a:cxn>
                  <a:cxn ang="0">
                    <a:pos x="155" y="211"/>
                  </a:cxn>
                  <a:cxn ang="0">
                    <a:pos x="155" y="251"/>
                  </a:cxn>
                  <a:cxn ang="0">
                    <a:pos x="170" y="290"/>
                  </a:cxn>
                  <a:cxn ang="0">
                    <a:pos x="172" y="304"/>
                  </a:cxn>
                  <a:cxn ang="0">
                    <a:pos x="161" y="311"/>
                  </a:cxn>
                  <a:cxn ang="0">
                    <a:pos x="147" y="307"/>
                  </a:cxn>
                  <a:cxn ang="0">
                    <a:pos x="139" y="256"/>
                  </a:cxn>
                  <a:cxn ang="0">
                    <a:pos x="138" y="224"/>
                  </a:cxn>
                  <a:cxn ang="0">
                    <a:pos x="114" y="240"/>
                  </a:cxn>
                  <a:cxn ang="0">
                    <a:pos x="95" y="254"/>
                  </a:cxn>
                  <a:cxn ang="0">
                    <a:pos x="59" y="260"/>
                  </a:cxn>
                  <a:cxn ang="0">
                    <a:pos x="36" y="256"/>
                  </a:cxn>
                  <a:cxn ang="0">
                    <a:pos x="2" y="231"/>
                  </a:cxn>
                  <a:cxn ang="0">
                    <a:pos x="0" y="179"/>
                  </a:cxn>
                  <a:cxn ang="0">
                    <a:pos x="20" y="115"/>
                  </a:cxn>
                  <a:cxn ang="0">
                    <a:pos x="46" y="55"/>
                  </a:cxn>
                  <a:cxn ang="0">
                    <a:pos x="66" y="41"/>
                  </a:cxn>
                </a:cxnLst>
                <a:rect l="0" t="0" r="r" b="b"/>
                <a:pathLst>
                  <a:path w="218" h="311">
                    <a:moveTo>
                      <a:pt x="66" y="41"/>
                    </a:moveTo>
                    <a:lnTo>
                      <a:pt x="93" y="20"/>
                    </a:lnTo>
                    <a:lnTo>
                      <a:pt x="134" y="0"/>
                    </a:lnTo>
                    <a:lnTo>
                      <a:pt x="166" y="2"/>
                    </a:lnTo>
                    <a:lnTo>
                      <a:pt x="191" y="11"/>
                    </a:lnTo>
                    <a:lnTo>
                      <a:pt x="214" y="38"/>
                    </a:lnTo>
                    <a:lnTo>
                      <a:pt x="218" y="81"/>
                    </a:lnTo>
                    <a:lnTo>
                      <a:pt x="216" y="113"/>
                    </a:lnTo>
                    <a:lnTo>
                      <a:pt x="202" y="141"/>
                    </a:lnTo>
                    <a:lnTo>
                      <a:pt x="180" y="176"/>
                    </a:lnTo>
                    <a:lnTo>
                      <a:pt x="159" y="204"/>
                    </a:lnTo>
                    <a:lnTo>
                      <a:pt x="155" y="211"/>
                    </a:lnTo>
                    <a:lnTo>
                      <a:pt x="155" y="251"/>
                    </a:lnTo>
                    <a:lnTo>
                      <a:pt x="170" y="290"/>
                    </a:lnTo>
                    <a:lnTo>
                      <a:pt x="172" y="304"/>
                    </a:lnTo>
                    <a:lnTo>
                      <a:pt x="161" y="311"/>
                    </a:lnTo>
                    <a:lnTo>
                      <a:pt x="147" y="307"/>
                    </a:lnTo>
                    <a:lnTo>
                      <a:pt x="139" y="256"/>
                    </a:lnTo>
                    <a:lnTo>
                      <a:pt x="138" y="224"/>
                    </a:lnTo>
                    <a:lnTo>
                      <a:pt x="114" y="240"/>
                    </a:lnTo>
                    <a:lnTo>
                      <a:pt x="95" y="254"/>
                    </a:lnTo>
                    <a:lnTo>
                      <a:pt x="59" y="260"/>
                    </a:lnTo>
                    <a:lnTo>
                      <a:pt x="36" y="256"/>
                    </a:lnTo>
                    <a:lnTo>
                      <a:pt x="2" y="231"/>
                    </a:lnTo>
                    <a:lnTo>
                      <a:pt x="0" y="179"/>
                    </a:lnTo>
                    <a:lnTo>
                      <a:pt x="20" y="115"/>
                    </a:lnTo>
                    <a:lnTo>
                      <a:pt x="46" y="55"/>
                    </a:lnTo>
                    <a:lnTo>
                      <a:pt x="66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7" name="Freeform 10"/>
              <p:cNvSpPr>
                <a:spLocks/>
              </p:cNvSpPr>
              <p:nvPr/>
            </p:nvSpPr>
            <p:spPr bwMode="auto">
              <a:xfrm>
                <a:off x="4533" y="3010"/>
                <a:ext cx="210" cy="401"/>
              </a:xfrm>
              <a:custGeom>
                <a:avLst/>
                <a:gdLst/>
                <a:ahLst/>
                <a:cxnLst>
                  <a:cxn ang="0">
                    <a:pos x="70" y="16"/>
                  </a:cxn>
                  <a:cxn ang="0">
                    <a:pos x="45" y="0"/>
                  </a:cxn>
                  <a:cxn ang="0">
                    <a:pos x="12" y="0"/>
                  </a:cxn>
                  <a:cxn ang="0">
                    <a:pos x="0" y="21"/>
                  </a:cxn>
                  <a:cxn ang="0">
                    <a:pos x="5" y="54"/>
                  </a:cxn>
                  <a:cxn ang="0">
                    <a:pos x="34" y="86"/>
                  </a:cxn>
                  <a:cxn ang="0">
                    <a:pos x="93" y="115"/>
                  </a:cxn>
                  <a:cxn ang="0">
                    <a:pos x="161" y="177"/>
                  </a:cxn>
                  <a:cxn ang="0">
                    <a:pos x="172" y="204"/>
                  </a:cxn>
                  <a:cxn ang="0">
                    <a:pos x="167" y="217"/>
                  </a:cxn>
                  <a:cxn ang="0">
                    <a:pos x="115" y="258"/>
                  </a:cxn>
                  <a:cxn ang="0">
                    <a:pos x="54" y="307"/>
                  </a:cxn>
                  <a:cxn ang="0">
                    <a:pos x="39" y="329"/>
                  </a:cxn>
                  <a:cxn ang="0">
                    <a:pos x="39" y="351"/>
                  </a:cxn>
                  <a:cxn ang="0">
                    <a:pos x="86" y="374"/>
                  </a:cxn>
                  <a:cxn ang="0">
                    <a:pos x="158" y="401"/>
                  </a:cxn>
                  <a:cxn ang="0">
                    <a:pos x="183" y="401"/>
                  </a:cxn>
                  <a:cxn ang="0">
                    <a:pos x="210" y="383"/>
                  </a:cxn>
                  <a:cxn ang="0">
                    <a:pos x="210" y="369"/>
                  </a:cxn>
                  <a:cxn ang="0">
                    <a:pos x="190" y="361"/>
                  </a:cxn>
                  <a:cxn ang="0">
                    <a:pos x="99" y="351"/>
                  </a:cxn>
                  <a:cxn ang="0">
                    <a:pos x="65" y="342"/>
                  </a:cxn>
                  <a:cxn ang="0">
                    <a:pos x="61" y="326"/>
                  </a:cxn>
                  <a:cxn ang="0">
                    <a:pos x="120" y="280"/>
                  </a:cxn>
                  <a:cxn ang="0">
                    <a:pos x="185" y="237"/>
                  </a:cxn>
                  <a:cxn ang="0">
                    <a:pos x="199" y="221"/>
                  </a:cxn>
                  <a:cxn ang="0">
                    <a:pos x="205" y="199"/>
                  </a:cxn>
                  <a:cxn ang="0">
                    <a:pos x="199" y="169"/>
                  </a:cxn>
                  <a:cxn ang="0">
                    <a:pos x="179" y="145"/>
                  </a:cxn>
                  <a:cxn ang="0">
                    <a:pos x="115" y="66"/>
                  </a:cxn>
                  <a:cxn ang="0">
                    <a:pos x="70" y="16"/>
                  </a:cxn>
                </a:cxnLst>
                <a:rect l="0" t="0" r="r" b="b"/>
                <a:pathLst>
                  <a:path w="210" h="401">
                    <a:moveTo>
                      <a:pt x="70" y="16"/>
                    </a:moveTo>
                    <a:lnTo>
                      <a:pt x="45" y="0"/>
                    </a:lnTo>
                    <a:lnTo>
                      <a:pt x="12" y="0"/>
                    </a:lnTo>
                    <a:lnTo>
                      <a:pt x="0" y="21"/>
                    </a:lnTo>
                    <a:lnTo>
                      <a:pt x="5" y="54"/>
                    </a:lnTo>
                    <a:lnTo>
                      <a:pt x="34" y="86"/>
                    </a:lnTo>
                    <a:lnTo>
                      <a:pt x="93" y="115"/>
                    </a:lnTo>
                    <a:lnTo>
                      <a:pt x="161" y="177"/>
                    </a:lnTo>
                    <a:lnTo>
                      <a:pt x="172" y="204"/>
                    </a:lnTo>
                    <a:lnTo>
                      <a:pt x="167" y="217"/>
                    </a:lnTo>
                    <a:lnTo>
                      <a:pt x="115" y="258"/>
                    </a:lnTo>
                    <a:lnTo>
                      <a:pt x="54" y="307"/>
                    </a:lnTo>
                    <a:lnTo>
                      <a:pt x="39" y="329"/>
                    </a:lnTo>
                    <a:lnTo>
                      <a:pt x="39" y="351"/>
                    </a:lnTo>
                    <a:lnTo>
                      <a:pt x="86" y="374"/>
                    </a:lnTo>
                    <a:lnTo>
                      <a:pt x="158" y="401"/>
                    </a:lnTo>
                    <a:lnTo>
                      <a:pt x="183" y="401"/>
                    </a:lnTo>
                    <a:lnTo>
                      <a:pt x="210" y="383"/>
                    </a:lnTo>
                    <a:lnTo>
                      <a:pt x="210" y="369"/>
                    </a:lnTo>
                    <a:lnTo>
                      <a:pt x="190" y="361"/>
                    </a:lnTo>
                    <a:lnTo>
                      <a:pt x="99" y="351"/>
                    </a:lnTo>
                    <a:lnTo>
                      <a:pt x="65" y="342"/>
                    </a:lnTo>
                    <a:lnTo>
                      <a:pt x="61" y="326"/>
                    </a:lnTo>
                    <a:lnTo>
                      <a:pt x="120" y="280"/>
                    </a:lnTo>
                    <a:lnTo>
                      <a:pt x="185" y="237"/>
                    </a:lnTo>
                    <a:lnTo>
                      <a:pt x="199" y="221"/>
                    </a:lnTo>
                    <a:lnTo>
                      <a:pt x="205" y="199"/>
                    </a:lnTo>
                    <a:lnTo>
                      <a:pt x="199" y="169"/>
                    </a:lnTo>
                    <a:lnTo>
                      <a:pt x="179" y="145"/>
                    </a:lnTo>
                    <a:lnTo>
                      <a:pt x="115" y="66"/>
                    </a:lnTo>
                    <a:lnTo>
                      <a:pt x="70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8" name="Freeform 11"/>
              <p:cNvSpPr>
                <a:spLocks/>
              </p:cNvSpPr>
              <p:nvPr/>
            </p:nvSpPr>
            <p:spPr bwMode="auto">
              <a:xfrm>
                <a:off x="4460" y="2688"/>
                <a:ext cx="242" cy="383"/>
              </a:xfrm>
              <a:custGeom>
                <a:avLst/>
                <a:gdLst/>
                <a:ahLst/>
                <a:cxnLst>
                  <a:cxn ang="0">
                    <a:pos x="36" y="119"/>
                  </a:cxn>
                  <a:cxn ang="0">
                    <a:pos x="52" y="49"/>
                  </a:cxn>
                  <a:cxn ang="0">
                    <a:pos x="106" y="5"/>
                  </a:cxn>
                  <a:cxn ang="0">
                    <a:pos x="133" y="0"/>
                  </a:cxn>
                  <a:cxn ang="0">
                    <a:pos x="167" y="11"/>
                  </a:cxn>
                  <a:cxn ang="0">
                    <a:pos x="192" y="39"/>
                  </a:cxn>
                  <a:cxn ang="0">
                    <a:pos x="202" y="71"/>
                  </a:cxn>
                  <a:cxn ang="0">
                    <a:pos x="208" y="98"/>
                  </a:cxn>
                  <a:cxn ang="0">
                    <a:pos x="199" y="132"/>
                  </a:cxn>
                  <a:cxn ang="0">
                    <a:pos x="197" y="162"/>
                  </a:cxn>
                  <a:cxn ang="0">
                    <a:pos x="176" y="189"/>
                  </a:cxn>
                  <a:cxn ang="0">
                    <a:pos x="172" y="221"/>
                  </a:cxn>
                  <a:cxn ang="0">
                    <a:pos x="181" y="245"/>
                  </a:cxn>
                  <a:cxn ang="0">
                    <a:pos x="219" y="256"/>
                  </a:cxn>
                  <a:cxn ang="0">
                    <a:pos x="240" y="282"/>
                  </a:cxn>
                  <a:cxn ang="0">
                    <a:pos x="242" y="336"/>
                  </a:cxn>
                  <a:cxn ang="0">
                    <a:pos x="224" y="369"/>
                  </a:cxn>
                  <a:cxn ang="0">
                    <a:pos x="165" y="383"/>
                  </a:cxn>
                  <a:cxn ang="0">
                    <a:pos x="107" y="383"/>
                  </a:cxn>
                  <a:cxn ang="0">
                    <a:pos x="63" y="363"/>
                  </a:cxn>
                  <a:cxn ang="0">
                    <a:pos x="20" y="318"/>
                  </a:cxn>
                  <a:cxn ang="0">
                    <a:pos x="5" y="275"/>
                  </a:cxn>
                  <a:cxn ang="0">
                    <a:pos x="0" y="223"/>
                  </a:cxn>
                  <a:cxn ang="0">
                    <a:pos x="9" y="169"/>
                  </a:cxn>
                  <a:cxn ang="0">
                    <a:pos x="25" y="137"/>
                  </a:cxn>
                  <a:cxn ang="0">
                    <a:pos x="36" y="119"/>
                  </a:cxn>
                </a:cxnLst>
                <a:rect l="0" t="0" r="r" b="b"/>
                <a:pathLst>
                  <a:path w="242" h="383">
                    <a:moveTo>
                      <a:pt x="36" y="119"/>
                    </a:moveTo>
                    <a:lnTo>
                      <a:pt x="52" y="49"/>
                    </a:lnTo>
                    <a:lnTo>
                      <a:pt x="106" y="5"/>
                    </a:lnTo>
                    <a:lnTo>
                      <a:pt x="133" y="0"/>
                    </a:lnTo>
                    <a:lnTo>
                      <a:pt x="167" y="11"/>
                    </a:lnTo>
                    <a:lnTo>
                      <a:pt x="192" y="39"/>
                    </a:lnTo>
                    <a:lnTo>
                      <a:pt x="202" y="71"/>
                    </a:lnTo>
                    <a:lnTo>
                      <a:pt x="208" y="98"/>
                    </a:lnTo>
                    <a:lnTo>
                      <a:pt x="199" y="132"/>
                    </a:lnTo>
                    <a:lnTo>
                      <a:pt x="197" y="162"/>
                    </a:lnTo>
                    <a:lnTo>
                      <a:pt x="176" y="189"/>
                    </a:lnTo>
                    <a:lnTo>
                      <a:pt x="172" y="221"/>
                    </a:lnTo>
                    <a:lnTo>
                      <a:pt x="181" y="245"/>
                    </a:lnTo>
                    <a:lnTo>
                      <a:pt x="219" y="256"/>
                    </a:lnTo>
                    <a:lnTo>
                      <a:pt x="240" y="282"/>
                    </a:lnTo>
                    <a:lnTo>
                      <a:pt x="242" y="336"/>
                    </a:lnTo>
                    <a:lnTo>
                      <a:pt x="224" y="369"/>
                    </a:lnTo>
                    <a:lnTo>
                      <a:pt x="165" y="383"/>
                    </a:lnTo>
                    <a:lnTo>
                      <a:pt x="107" y="383"/>
                    </a:lnTo>
                    <a:lnTo>
                      <a:pt x="63" y="363"/>
                    </a:lnTo>
                    <a:lnTo>
                      <a:pt x="20" y="318"/>
                    </a:lnTo>
                    <a:lnTo>
                      <a:pt x="5" y="275"/>
                    </a:lnTo>
                    <a:lnTo>
                      <a:pt x="0" y="223"/>
                    </a:lnTo>
                    <a:lnTo>
                      <a:pt x="9" y="169"/>
                    </a:lnTo>
                    <a:lnTo>
                      <a:pt x="25" y="137"/>
                    </a:lnTo>
                    <a:lnTo>
                      <a:pt x="36" y="1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8" name="Group 12"/>
            <p:cNvGrpSpPr>
              <a:grpSpLocks/>
            </p:cNvGrpSpPr>
            <p:nvPr/>
          </p:nvGrpSpPr>
          <p:grpSpPr bwMode="auto">
            <a:xfrm flipH="1">
              <a:off x="4142" y="3060"/>
              <a:ext cx="1601" cy="1201"/>
              <a:chOff x="3632" y="2591"/>
              <a:chExt cx="2026" cy="1670"/>
            </a:xfrm>
          </p:grpSpPr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3632" y="2591"/>
                <a:ext cx="2026" cy="1670"/>
              </a:xfrm>
              <a:custGeom>
                <a:avLst/>
                <a:gdLst/>
                <a:ahLst/>
                <a:cxnLst>
                  <a:cxn ang="0">
                    <a:pos x="11" y="1062"/>
                  </a:cxn>
                  <a:cxn ang="0">
                    <a:pos x="27" y="863"/>
                  </a:cxn>
                  <a:cxn ang="0">
                    <a:pos x="0" y="652"/>
                  </a:cxn>
                  <a:cxn ang="0">
                    <a:pos x="27" y="496"/>
                  </a:cxn>
                  <a:cxn ang="0">
                    <a:pos x="161" y="399"/>
                  </a:cxn>
                  <a:cxn ang="0">
                    <a:pos x="517" y="297"/>
                  </a:cxn>
                  <a:cxn ang="0">
                    <a:pos x="803" y="265"/>
                  </a:cxn>
                  <a:cxn ang="0">
                    <a:pos x="1035" y="200"/>
                  </a:cxn>
                  <a:cxn ang="0">
                    <a:pos x="1174" y="152"/>
                  </a:cxn>
                  <a:cxn ang="0">
                    <a:pos x="1321" y="49"/>
                  </a:cxn>
                  <a:cxn ang="0">
                    <a:pos x="1503" y="0"/>
                  </a:cxn>
                  <a:cxn ang="0">
                    <a:pos x="1595" y="44"/>
                  </a:cxn>
                  <a:cxn ang="0">
                    <a:pos x="1875" y="303"/>
                  </a:cxn>
                  <a:cxn ang="0">
                    <a:pos x="2026" y="459"/>
                  </a:cxn>
                  <a:cxn ang="0">
                    <a:pos x="2004" y="539"/>
                  </a:cxn>
                  <a:cxn ang="0">
                    <a:pos x="1983" y="788"/>
                  </a:cxn>
                  <a:cxn ang="0">
                    <a:pos x="1956" y="1030"/>
                  </a:cxn>
                  <a:cxn ang="0">
                    <a:pos x="1881" y="1121"/>
                  </a:cxn>
                  <a:cxn ang="0">
                    <a:pos x="1870" y="1062"/>
                  </a:cxn>
                  <a:cxn ang="0">
                    <a:pos x="1756" y="1024"/>
                  </a:cxn>
                  <a:cxn ang="0">
                    <a:pos x="1595" y="1083"/>
                  </a:cxn>
                  <a:cxn ang="0">
                    <a:pos x="1439" y="1175"/>
                  </a:cxn>
                  <a:cxn ang="0">
                    <a:pos x="1233" y="1277"/>
                  </a:cxn>
                  <a:cxn ang="0">
                    <a:pos x="1035" y="1358"/>
                  </a:cxn>
                  <a:cxn ang="0">
                    <a:pos x="803" y="1412"/>
                  </a:cxn>
                  <a:cxn ang="0">
                    <a:pos x="641" y="1466"/>
                  </a:cxn>
                  <a:cxn ang="0">
                    <a:pos x="614" y="1601"/>
                  </a:cxn>
                  <a:cxn ang="0">
                    <a:pos x="550" y="1670"/>
                  </a:cxn>
                  <a:cxn ang="0">
                    <a:pos x="453" y="1563"/>
                  </a:cxn>
                  <a:cxn ang="0">
                    <a:pos x="463" y="1477"/>
                  </a:cxn>
                  <a:cxn ang="0">
                    <a:pos x="215" y="1229"/>
                  </a:cxn>
                  <a:cxn ang="0">
                    <a:pos x="86" y="1121"/>
                  </a:cxn>
                  <a:cxn ang="0">
                    <a:pos x="86" y="1229"/>
                  </a:cxn>
                </a:cxnLst>
                <a:rect l="0" t="0" r="r" b="b"/>
                <a:pathLst>
                  <a:path w="2026" h="1670">
                    <a:moveTo>
                      <a:pt x="16" y="1180"/>
                    </a:moveTo>
                    <a:lnTo>
                      <a:pt x="11" y="1062"/>
                    </a:lnTo>
                    <a:lnTo>
                      <a:pt x="27" y="960"/>
                    </a:lnTo>
                    <a:lnTo>
                      <a:pt x="27" y="863"/>
                    </a:lnTo>
                    <a:lnTo>
                      <a:pt x="5" y="745"/>
                    </a:lnTo>
                    <a:lnTo>
                      <a:pt x="0" y="652"/>
                    </a:lnTo>
                    <a:lnTo>
                      <a:pt x="5" y="555"/>
                    </a:lnTo>
                    <a:lnTo>
                      <a:pt x="27" y="496"/>
                    </a:lnTo>
                    <a:lnTo>
                      <a:pt x="86" y="453"/>
                    </a:lnTo>
                    <a:lnTo>
                      <a:pt x="161" y="399"/>
                    </a:lnTo>
                    <a:lnTo>
                      <a:pt x="340" y="340"/>
                    </a:lnTo>
                    <a:lnTo>
                      <a:pt x="517" y="297"/>
                    </a:lnTo>
                    <a:lnTo>
                      <a:pt x="673" y="270"/>
                    </a:lnTo>
                    <a:lnTo>
                      <a:pt x="803" y="265"/>
                    </a:lnTo>
                    <a:lnTo>
                      <a:pt x="927" y="227"/>
                    </a:lnTo>
                    <a:lnTo>
                      <a:pt x="1035" y="200"/>
                    </a:lnTo>
                    <a:lnTo>
                      <a:pt x="1088" y="179"/>
                    </a:lnTo>
                    <a:lnTo>
                      <a:pt x="1174" y="152"/>
                    </a:lnTo>
                    <a:lnTo>
                      <a:pt x="1250" y="113"/>
                    </a:lnTo>
                    <a:lnTo>
                      <a:pt x="1321" y="49"/>
                    </a:lnTo>
                    <a:lnTo>
                      <a:pt x="1401" y="27"/>
                    </a:lnTo>
                    <a:lnTo>
                      <a:pt x="1503" y="0"/>
                    </a:lnTo>
                    <a:lnTo>
                      <a:pt x="1552" y="6"/>
                    </a:lnTo>
                    <a:lnTo>
                      <a:pt x="1595" y="44"/>
                    </a:lnTo>
                    <a:lnTo>
                      <a:pt x="1724" y="152"/>
                    </a:lnTo>
                    <a:lnTo>
                      <a:pt x="1875" y="303"/>
                    </a:lnTo>
                    <a:lnTo>
                      <a:pt x="1978" y="394"/>
                    </a:lnTo>
                    <a:lnTo>
                      <a:pt x="2026" y="459"/>
                    </a:lnTo>
                    <a:lnTo>
                      <a:pt x="2026" y="502"/>
                    </a:lnTo>
                    <a:lnTo>
                      <a:pt x="2004" y="539"/>
                    </a:lnTo>
                    <a:lnTo>
                      <a:pt x="1983" y="609"/>
                    </a:lnTo>
                    <a:lnTo>
                      <a:pt x="1983" y="788"/>
                    </a:lnTo>
                    <a:lnTo>
                      <a:pt x="1972" y="927"/>
                    </a:lnTo>
                    <a:lnTo>
                      <a:pt x="1956" y="1030"/>
                    </a:lnTo>
                    <a:lnTo>
                      <a:pt x="1929" y="1105"/>
                    </a:lnTo>
                    <a:lnTo>
                      <a:pt x="1881" y="1121"/>
                    </a:lnTo>
                    <a:lnTo>
                      <a:pt x="1859" y="1099"/>
                    </a:lnTo>
                    <a:lnTo>
                      <a:pt x="1870" y="1062"/>
                    </a:lnTo>
                    <a:lnTo>
                      <a:pt x="1875" y="970"/>
                    </a:lnTo>
                    <a:lnTo>
                      <a:pt x="1756" y="1024"/>
                    </a:lnTo>
                    <a:lnTo>
                      <a:pt x="1686" y="1062"/>
                    </a:lnTo>
                    <a:lnTo>
                      <a:pt x="1595" y="1083"/>
                    </a:lnTo>
                    <a:lnTo>
                      <a:pt x="1525" y="1116"/>
                    </a:lnTo>
                    <a:lnTo>
                      <a:pt x="1439" y="1175"/>
                    </a:lnTo>
                    <a:lnTo>
                      <a:pt x="1358" y="1218"/>
                    </a:lnTo>
                    <a:lnTo>
                      <a:pt x="1233" y="1277"/>
                    </a:lnTo>
                    <a:lnTo>
                      <a:pt x="1153" y="1304"/>
                    </a:lnTo>
                    <a:lnTo>
                      <a:pt x="1035" y="1358"/>
                    </a:lnTo>
                    <a:lnTo>
                      <a:pt x="900" y="1385"/>
                    </a:lnTo>
                    <a:lnTo>
                      <a:pt x="803" y="1412"/>
                    </a:lnTo>
                    <a:lnTo>
                      <a:pt x="695" y="1439"/>
                    </a:lnTo>
                    <a:lnTo>
                      <a:pt x="641" y="1466"/>
                    </a:lnTo>
                    <a:lnTo>
                      <a:pt x="619" y="1520"/>
                    </a:lnTo>
                    <a:lnTo>
                      <a:pt x="614" y="1601"/>
                    </a:lnTo>
                    <a:lnTo>
                      <a:pt x="598" y="1644"/>
                    </a:lnTo>
                    <a:lnTo>
                      <a:pt x="550" y="1670"/>
                    </a:lnTo>
                    <a:lnTo>
                      <a:pt x="474" y="1627"/>
                    </a:lnTo>
                    <a:lnTo>
                      <a:pt x="453" y="1563"/>
                    </a:lnTo>
                    <a:lnTo>
                      <a:pt x="480" y="1509"/>
                    </a:lnTo>
                    <a:lnTo>
                      <a:pt x="463" y="1477"/>
                    </a:lnTo>
                    <a:lnTo>
                      <a:pt x="361" y="1364"/>
                    </a:lnTo>
                    <a:lnTo>
                      <a:pt x="215" y="1229"/>
                    </a:lnTo>
                    <a:lnTo>
                      <a:pt x="124" y="1143"/>
                    </a:lnTo>
                    <a:lnTo>
                      <a:pt x="86" y="1121"/>
                    </a:lnTo>
                    <a:lnTo>
                      <a:pt x="70" y="1159"/>
                    </a:lnTo>
                    <a:lnTo>
                      <a:pt x="86" y="1229"/>
                    </a:lnTo>
                    <a:lnTo>
                      <a:pt x="16" y="1180"/>
                    </a:lnTo>
                    <a:close/>
                  </a:path>
                </a:pathLst>
              </a:custGeom>
              <a:solidFill>
                <a:srgbClr val="996633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auto">
              <a:xfrm>
                <a:off x="3660" y="3078"/>
                <a:ext cx="1988" cy="1180"/>
              </a:xfrm>
              <a:custGeom>
                <a:avLst/>
                <a:gdLst/>
                <a:ahLst/>
                <a:cxnLst>
                  <a:cxn ang="0">
                    <a:pos x="506" y="1158"/>
                  </a:cxn>
                  <a:cxn ang="0">
                    <a:pos x="512" y="1045"/>
                  </a:cxn>
                  <a:cxn ang="0">
                    <a:pos x="506" y="797"/>
                  </a:cxn>
                  <a:cxn ang="0">
                    <a:pos x="506" y="614"/>
                  </a:cxn>
                  <a:cxn ang="0">
                    <a:pos x="479" y="566"/>
                  </a:cxn>
                  <a:cxn ang="0">
                    <a:pos x="280" y="356"/>
                  </a:cxn>
                  <a:cxn ang="0">
                    <a:pos x="150" y="226"/>
                  </a:cxn>
                  <a:cxn ang="0">
                    <a:pos x="43" y="134"/>
                  </a:cxn>
                  <a:cxn ang="0">
                    <a:pos x="0" y="86"/>
                  </a:cxn>
                  <a:cxn ang="0">
                    <a:pos x="11" y="59"/>
                  </a:cxn>
                  <a:cxn ang="0">
                    <a:pos x="27" y="59"/>
                  </a:cxn>
                  <a:cxn ang="0">
                    <a:pos x="102" y="140"/>
                  </a:cxn>
                  <a:cxn ang="0">
                    <a:pos x="204" y="220"/>
                  </a:cxn>
                  <a:cxn ang="0">
                    <a:pos x="302" y="351"/>
                  </a:cxn>
                  <a:cxn ang="0">
                    <a:pos x="393" y="447"/>
                  </a:cxn>
                  <a:cxn ang="0">
                    <a:pos x="479" y="512"/>
                  </a:cxn>
                  <a:cxn ang="0">
                    <a:pos x="533" y="560"/>
                  </a:cxn>
                  <a:cxn ang="0">
                    <a:pos x="571" y="550"/>
                  </a:cxn>
                  <a:cxn ang="0">
                    <a:pos x="608" y="523"/>
                  </a:cxn>
                  <a:cxn ang="0">
                    <a:pos x="727" y="496"/>
                  </a:cxn>
                  <a:cxn ang="0">
                    <a:pos x="943" y="437"/>
                  </a:cxn>
                  <a:cxn ang="0">
                    <a:pos x="1072" y="367"/>
                  </a:cxn>
                  <a:cxn ang="0">
                    <a:pos x="1222" y="302"/>
                  </a:cxn>
                  <a:cxn ang="0">
                    <a:pos x="1379" y="242"/>
                  </a:cxn>
                  <a:cxn ang="0">
                    <a:pos x="1541" y="172"/>
                  </a:cxn>
                  <a:cxn ang="0">
                    <a:pos x="1654" y="134"/>
                  </a:cxn>
                  <a:cxn ang="0">
                    <a:pos x="1789" y="75"/>
                  </a:cxn>
                  <a:cxn ang="0">
                    <a:pos x="1896" y="48"/>
                  </a:cxn>
                  <a:cxn ang="0">
                    <a:pos x="1988" y="0"/>
                  </a:cxn>
                  <a:cxn ang="0">
                    <a:pos x="1956" y="86"/>
                  </a:cxn>
                  <a:cxn ang="0">
                    <a:pos x="1902" y="86"/>
                  </a:cxn>
                  <a:cxn ang="0">
                    <a:pos x="1832" y="102"/>
                  </a:cxn>
                  <a:cxn ang="0">
                    <a:pos x="1707" y="140"/>
                  </a:cxn>
                  <a:cxn ang="0">
                    <a:pos x="1616" y="177"/>
                  </a:cxn>
                  <a:cxn ang="0">
                    <a:pos x="1503" y="215"/>
                  </a:cxn>
                  <a:cxn ang="0">
                    <a:pos x="1428" y="254"/>
                  </a:cxn>
                  <a:cxn ang="0">
                    <a:pos x="1304" y="302"/>
                  </a:cxn>
                  <a:cxn ang="0">
                    <a:pos x="1222" y="302"/>
                  </a:cxn>
                  <a:cxn ang="0">
                    <a:pos x="1104" y="388"/>
                  </a:cxn>
                  <a:cxn ang="0">
                    <a:pos x="1023" y="426"/>
                  </a:cxn>
                  <a:cxn ang="0">
                    <a:pos x="921" y="463"/>
                  </a:cxn>
                  <a:cxn ang="0">
                    <a:pos x="792" y="507"/>
                  </a:cxn>
                  <a:cxn ang="0">
                    <a:pos x="689" y="533"/>
                  </a:cxn>
                  <a:cxn ang="0">
                    <a:pos x="619" y="566"/>
                  </a:cxn>
                  <a:cxn ang="0">
                    <a:pos x="555" y="598"/>
                  </a:cxn>
                  <a:cxn ang="0">
                    <a:pos x="539" y="684"/>
                  </a:cxn>
                  <a:cxn ang="0">
                    <a:pos x="539" y="889"/>
                  </a:cxn>
                  <a:cxn ang="0">
                    <a:pos x="539" y="1029"/>
                  </a:cxn>
                  <a:cxn ang="0">
                    <a:pos x="549" y="1148"/>
                  </a:cxn>
                  <a:cxn ang="0">
                    <a:pos x="517" y="1180"/>
                  </a:cxn>
                  <a:cxn ang="0">
                    <a:pos x="506" y="1158"/>
                  </a:cxn>
                </a:cxnLst>
                <a:rect l="0" t="0" r="r" b="b"/>
                <a:pathLst>
                  <a:path w="1988" h="1180">
                    <a:moveTo>
                      <a:pt x="506" y="1158"/>
                    </a:moveTo>
                    <a:lnTo>
                      <a:pt x="512" y="1045"/>
                    </a:lnTo>
                    <a:lnTo>
                      <a:pt x="506" y="797"/>
                    </a:lnTo>
                    <a:lnTo>
                      <a:pt x="506" y="614"/>
                    </a:lnTo>
                    <a:lnTo>
                      <a:pt x="479" y="566"/>
                    </a:lnTo>
                    <a:lnTo>
                      <a:pt x="280" y="356"/>
                    </a:lnTo>
                    <a:lnTo>
                      <a:pt x="150" y="226"/>
                    </a:lnTo>
                    <a:lnTo>
                      <a:pt x="43" y="134"/>
                    </a:lnTo>
                    <a:lnTo>
                      <a:pt x="0" y="86"/>
                    </a:lnTo>
                    <a:lnTo>
                      <a:pt x="11" y="59"/>
                    </a:lnTo>
                    <a:lnTo>
                      <a:pt x="27" y="59"/>
                    </a:lnTo>
                    <a:lnTo>
                      <a:pt x="102" y="140"/>
                    </a:lnTo>
                    <a:lnTo>
                      <a:pt x="204" y="220"/>
                    </a:lnTo>
                    <a:lnTo>
                      <a:pt x="302" y="351"/>
                    </a:lnTo>
                    <a:lnTo>
                      <a:pt x="393" y="447"/>
                    </a:lnTo>
                    <a:lnTo>
                      <a:pt x="479" y="512"/>
                    </a:lnTo>
                    <a:lnTo>
                      <a:pt x="533" y="560"/>
                    </a:lnTo>
                    <a:lnTo>
                      <a:pt x="571" y="550"/>
                    </a:lnTo>
                    <a:lnTo>
                      <a:pt x="608" y="523"/>
                    </a:lnTo>
                    <a:lnTo>
                      <a:pt x="727" y="496"/>
                    </a:lnTo>
                    <a:lnTo>
                      <a:pt x="943" y="437"/>
                    </a:lnTo>
                    <a:lnTo>
                      <a:pt x="1072" y="367"/>
                    </a:lnTo>
                    <a:lnTo>
                      <a:pt x="1222" y="302"/>
                    </a:lnTo>
                    <a:lnTo>
                      <a:pt x="1379" y="242"/>
                    </a:lnTo>
                    <a:lnTo>
                      <a:pt x="1541" y="172"/>
                    </a:lnTo>
                    <a:lnTo>
                      <a:pt x="1654" y="134"/>
                    </a:lnTo>
                    <a:lnTo>
                      <a:pt x="1789" y="75"/>
                    </a:lnTo>
                    <a:lnTo>
                      <a:pt x="1896" y="48"/>
                    </a:lnTo>
                    <a:lnTo>
                      <a:pt x="1988" y="0"/>
                    </a:lnTo>
                    <a:lnTo>
                      <a:pt x="1956" y="86"/>
                    </a:lnTo>
                    <a:lnTo>
                      <a:pt x="1902" y="86"/>
                    </a:lnTo>
                    <a:lnTo>
                      <a:pt x="1832" y="102"/>
                    </a:lnTo>
                    <a:lnTo>
                      <a:pt x="1707" y="140"/>
                    </a:lnTo>
                    <a:lnTo>
                      <a:pt x="1616" y="177"/>
                    </a:lnTo>
                    <a:lnTo>
                      <a:pt x="1503" y="215"/>
                    </a:lnTo>
                    <a:lnTo>
                      <a:pt x="1428" y="254"/>
                    </a:lnTo>
                    <a:lnTo>
                      <a:pt x="1304" y="302"/>
                    </a:lnTo>
                    <a:lnTo>
                      <a:pt x="1222" y="302"/>
                    </a:lnTo>
                    <a:lnTo>
                      <a:pt x="1104" y="388"/>
                    </a:lnTo>
                    <a:lnTo>
                      <a:pt x="1023" y="426"/>
                    </a:lnTo>
                    <a:lnTo>
                      <a:pt x="921" y="463"/>
                    </a:lnTo>
                    <a:lnTo>
                      <a:pt x="792" y="507"/>
                    </a:lnTo>
                    <a:lnTo>
                      <a:pt x="689" y="533"/>
                    </a:lnTo>
                    <a:lnTo>
                      <a:pt x="619" y="566"/>
                    </a:lnTo>
                    <a:lnTo>
                      <a:pt x="555" y="598"/>
                    </a:lnTo>
                    <a:lnTo>
                      <a:pt x="539" y="684"/>
                    </a:lnTo>
                    <a:lnTo>
                      <a:pt x="539" y="889"/>
                    </a:lnTo>
                    <a:lnTo>
                      <a:pt x="539" y="1029"/>
                    </a:lnTo>
                    <a:lnTo>
                      <a:pt x="549" y="1148"/>
                    </a:lnTo>
                    <a:lnTo>
                      <a:pt x="517" y="1180"/>
                    </a:lnTo>
                    <a:lnTo>
                      <a:pt x="506" y="11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9" name="Freeform 15"/>
            <p:cNvSpPr>
              <a:spLocks/>
            </p:cNvSpPr>
            <p:nvPr/>
          </p:nvSpPr>
          <p:spPr bwMode="auto">
            <a:xfrm flipH="1">
              <a:off x="4595" y="3254"/>
              <a:ext cx="483" cy="306"/>
            </a:xfrm>
            <a:custGeom>
              <a:avLst/>
              <a:gdLst/>
              <a:ahLst/>
              <a:cxnLst>
                <a:cxn ang="0">
                  <a:pos x="6" y="97"/>
                </a:cxn>
                <a:cxn ang="0">
                  <a:pos x="124" y="70"/>
                </a:cxn>
                <a:cxn ang="0">
                  <a:pos x="194" y="38"/>
                </a:cxn>
                <a:cxn ang="0">
                  <a:pos x="243" y="0"/>
                </a:cxn>
                <a:cxn ang="0">
                  <a:pos x="291" y="49"/>
                </a:cxn>
                <a:cxn ang="0">
                  <a:pos x="366" y="119"/>
                </a:cxn>
                <a:cxn ang="0">
                  <a:pos x="432" y="156"/>
                </a:cxn>
                <a:cxn ang="0">
                  <a:pos x="480" y="205"/>
                </a:cxn>
                <a:cxn ang="0">
                  <a:pos x="453" y="248"/>
                </a:cxn>
                <a:cxn ang="0">
                  <a:pos x="356" y="291"/>
                </a:cxn>
                <a:cxn ang="0">
                  <a:pos x="259" y="333"/>
                </a:cxn>
                <a:cxn ang="0">
                  <a:pos x="216" y="333"/>
                </a:cxn>
                <a:cxn ang="0">
                  <a:pos x="156" y="258"/>
                </a:cxn>
                <a:cxn ang="0">
                  <a:pos x="97" y="210"/>
                </a:cxn>
                <a:cxn ang="0">
                  <a:pos x="38" y="178"/>
                </a:cxn>
                <a:cxn ang="0">
                  <a:pos x="0" y="124"/>
                </a:cxn>
                <a:cxn ang="0">
                  <a:pos x="6" y="97"/>
                </a:cxn>
              </a:cxnLst>
              <a:rect l="0" t="0" r="r" b="b"/>
              <a:pathLst>
                <a:path w="480" h="333">
                  <a:moveTo>
                    <a:pt x="6" y="97"/>
                  </a:moveTo>
                  <a:lnTo>
                    <a:pt x="124" y="70"/>
                  </a:lnTo>
                  <a:lnTo>
                    <a:pt x="194" y="38"/>
                  </a:lnTo>
                  <a:lnTo>
                    <a:pt x="243" y="0"/>
                  </a:lnTo>
                  <a:lnTo>
                    <a:pt x="291" y="49"/>
                  </a:lnTo>
                  <a:lnTo>
                    <a:pt x="366" y="119"/>
                  </a:lnTo>
                  <a:lnTo>
                    <a:pt x="432" y="156"/>
                  </a:lnTo>
                  <a:lnTo>
                    <a:pt x="480" y="205"/>
                  </a:lnTo>
                  <a:lnTo>
                    <a:pt x="453" y="248"/>
                  </a:lnTo>
                  <a:lnTo>
                    <a:pt x="356" y="291"/>
                  </a:lnTo>
                  <a:lnTo>
                    <a:pt x="259" y="333"/>
                  </a:lnTo>
                  <a:lnTo>
                    <a:pt x="216" y="333"/>
                  </a:lnTo>
                  <a:lnTo>
                    <a:pt x="156" y="258"/>
                  </a:lnTo>
                  <a:lnTo>
                    <a:pt x="97" y="210"/>
                  </a:lnTo>
                  <a:lnTo>
                    <a:pt x="38" y="178"/>
                  </a:lnTo>
                  <a:lnTo>
                    <a:pt x="0" y="124"/>
                  </a:lnTo>
                  <a:lnTo>
                    <a:pt x="6" y="97"/>
                  </a:lnTo>
                  <a:close/>
                </a:path>
              </a:pathLst>
            </a:custGeom>
            <a:solidFill>
              <a:srgbClr val="F8F8F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 flipH="1">
              <a:off x="4589" y="2740"/>
              <a:ext cx="722" cy="719"/>
              <a:chOff x="4332" y="2453"/>
              <a:chExt cx="592" cy="633"/>
            </a:xfrm>
          </p:grpSpPr>
          <p:sp>
            <p:nvSpPr>
              <p:cNvPr id="11" name="Freeform 17"/>
              <p:cNvSpPr>
                <a:spLocks/>
              </p:cNvSpPr>
              <p:nvPr/>
            </p:nvSpPr>
            <p:spPr bwMode="auto">
              <a:xfrm>
                <a:off x="4629" y="2453"/>
                <a:ext cx="295" cy="36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11" y="325"/>
                  </a:cxn>
                  <a:cxn ang="0">
                    <a:pos x="34" y="310"/>
                  </a:cxn>
                  <a:cxn ang="0">
                    <a:pos x="108" y="310"/>
                  </a:cxn>
                  <a:cxn ang="0">
                    <a:pos x="195" y="321"/>
                  </a:cxn>
                  <a:cxn ang="0">
                    <a:pos x="247" y="328"/>
                  </a:cxn>
                  <a:cxn ang="0">
                    <a:pos x="256" y="319"/>
                  </a:cxn>
                  <a:cxn ang="0">
                    <a:pos x="246" y="282"/>
                  </a:cxn>
                  <a:cxn ang="0">
                    <a:pos x="219" y="221"/>
                  </a:cxn>
                  <a:cxn ang="0">
                    <a:pos x="188" y="166"/>
                  </a:cxn>
                  <a:cxn ang="0">
                    <a:pos x="161" y="133"/>
                  </a:cxn>
                  <a:cxn ang="0">
                    <a:pos x="147" y="105"/>
                  </a:cxn>
                  <a:cxn ang="0">
                    <a:pos x="152" y="90"/>
                  </a:cxn>
                  <a:cxn ang="0">
                    <a:pos x="170" y="79"/>
                  </a:cxn>
                  <a:cxn ang="0">
                    <a:pos x="199" y="83"/>
                  </a:cxn>
                  <a:cxn ang="0">
                    <a:pos x="246" y="72"/>
                  </a:cxn>
                  <a:cxn ang="0">
                    <a:pos x="260" y="49"/>
                  </a:cxn>
                  <a:cxn ang="0">
                    <a:pos x="275" y="15"/>
                  </a:cxn>
                  <a:cxn ang="0">
                    <a:pos x="275" y="0"/>
                  </a:cxn>
                  <a:cxn ang="0">
                    <a:pos x="288" y="9"/>
                  </a:cxn>
                  <a:cxn ang="0">
                    <a:pos x="295" y="45"/>
                  </a:cxn>
                  <a:cxn ang="0">
                    <a:pos x="290" y="79"/>
                  </a:cxn>
                  <a:cxn ang="0">
                    <a:pos x="260" y="96"/>
                  </a:cxn>
                  <a:cxn ang="0">
                    <a:pos x="238" y="94"/>
                  </a:cxn>
                  <a:cxn ang="0">
                    <a:pos x="195" y="99"/>
                  </a:cxn>
                  <a:cxn ang="0">
                    <a:pos x="186" y="108"/>
                  </a:cxn>
                  <a:cxn ang="0">
                    <a:pos x="186" y="119"/>
                  </a:cxn>
                  <a:cxn ang="0">
                    <a:pos x="208" y="158"/>
                  </a:cxn>
                  <a:cxn ang="0">
                    <a:pos x="235" y="187"/>
                  </a:cxn>
                  <a:cxn ang="0">
                    <a:pos x="267" y="243"/>
                  </a:cxn>
                  <a:cxn ang="0">
                    <a:pos x="281" y="299"/>
                  </a:cxn>
                  <a:cxn ang="0">
                    <a:pos x="282" y="341"/>
                  </a:cxn>
                  <a:cxn ang="0">
                    <a:pos x="272" y="352"/>
                  </a:cxn>
                  <a:cxn ang="0">
                    <a:pos x="258" y="355"/>
                  </a:cxn>
                  <a:cxn ang="0">
                    <a:pos x="215" y="357"/>
                  </a:cxn>
                  <a:cxn ang="0">
                    <a:pos x="127" y="352"/>
                  </a:cxn>
                  <a:cxn ang="0">
                    <a:pos x="70" y="355"/>
                  </a:cxn>
                  <a:cxn ang="0">
                    <a:pos x="30" y="360"/>
                  </a:cxn>
                  <a:cxn ang="0">
                    <a:pos x="11" y="357"/>
                  </a:cxn>
                  <a:cxn ang="0">
                    <a:pos x="0" y="352"/>
                  </a:cxn>
                </a:cxnLst>
                <a:rect l="0" t="0" r="r" b="b"/>
                <a:pathLst>
                  <a:path w="295" h="360">
                    <a:moveTo>
                      <a:pt x="0" y="352"/>
                    </a:moveTo>
                    <a:lnTo>
                      <a:pt x="11" y="325"/>
                    </a:lnTo>
                    <a:lnTo>
                      <a:pt x="34" y="310"/>
                    </a:lnTo>
                    <a:lnTo>
                      <a:pt x="108" y="310"/>
                    </a:lnTo>
                    <a:lnTo>
                      <a:pt x="195" y="321"/>
                    </a:lnTo>
                    <a:lnTo>
                      <a:pt x="247" y="328"/>
                    </a:lnTo>
                    <a:lnTo>
                      <a:pt x="256" y="319"/>
                    </a:lnTo>
                    <a:lnTo>
                      <a:pt x="246" y="282"/>
                    </a:lnTo>
                    <a:lnTo>
                      <a:pt x="219" y="221"/>
                    </a:lnTo>
                    <a:lnTo>
                      <a:pt x="188" y="166"/>
                    </a:lnTo>
                    <a:lnTo>
                      <a:pt x="161" y="133"/>
                    </a:lnTo>
                    <a:lnTo>
                      <a:pt x="147" y="105"/>
                    </a:lnTo>
                    <a:lnTo>
                      <a:pt x="152" y="90"/>
                    </a:lnTo>
                    <a:lnTo>
                      <a:pt x="170" y="79"/>
                    </a:lnTo>
                    <a:lnTo>
                      <a:pt x="199" y="83"/>
                    </a:lnTo>
                    <a:lnTo>
                      <a:pt x="246" y="72"/>
                    </a:lnTo>
                    <a:lnTo>
                      <a:pt x="260" y="49"/>
                    </a:lnTo>
                    <a:lnTo>
                      <a:pt x="275" y="15"/>
                    </a:lnTo>
                    <a:lnTo>
                      <a:pt x="275" y="0"/>
                    </a:lnTo>
                    <a:lnTo>
                      <a:pt x="288" y="9"/>
                    </a:lnTo>
                    <a:lnTo>
                      <a:pt x="295" y="45"/>
                    </a:lnTo>
                    <a:lnTo>
                      <a:pt x="290" y="79"/>
                    </a:lnTo>
                    <a:lnTo>
                      <a:pt x="260" y="96"/>
                    </a:lnTo>
                    <a:lnTo>
                      <a:pt x="238" y="94"/>
                    </a:lnTo>
                    <a:lnTo>
                      <a:pt x="195" y="99"/>
                    </a:lnTo>
                    <a:lnTo>
                      <a:pt x="186" y="108"/>
                    </a:lnTo>
                    <a:lnTo>
                      <a:pt x="186" y="119"/>
                    </a:lnTo>
                    <a:lnTo>
                      <a:pt x="208" y="158"/>
                    </a:lnTo>
                    <a:lnTo>
                      <a:pt x="235" y="187"/>
                    </a:lnTo>
                    <a:lnTo>
                      <a:pt x="267" y="243"/>
                    </a:lnTo>
                    <a:lnTo>
                      <a:pt x="281" y="299"/>
                    </a:lnTo>
                    <a:lnTo>
                      <a:pt x="282" y="341"/>
                    </a:lnTo>
                    <a:lnTo>
                      <a:pt x="272" y="352"/>
                    </a:lnTo>
                    <a:lnTo>
                      <a:pt x="258" y="355"/>
                    </a:lnTo>
                    <a:lnTo>
                      <a:pt x="215" y="357"/>
                    </a:lnTo>
                    <a:lnTo>
                      <a:pt x="127" y="352"/>
                    </a:lnTo>
                    <a:lnTo>
                      <a:pt x="70" y="355"/>
                    </a:lnTo>
                    <a:lnTo>
                      <a:pt x="30" y="360"/>
                    </a:lnTo>
                    <a:lnTo>
                      <a:pt x="11" y="357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2" name="Freeform 18"/>
              <p:cNvSpPr>
                <a:spLocks/>
              </p:cNvSpPr>
              <p:nvPr/>
            </p:nvSpPr>
            <p:spPr bwMode="auto">
              <a:xfrm>
                <a:off x="4332" y="2684"/>
                <a:ext cx="406" cy="402"/>
              </a:xfrm>
              <a:custGeom>
                <a:avLst/>
                <a:gdLst/>
                <a:ahLst/>
                <a:cxnLst>
                  <a:cxn ang="0">
                    <a:pos x="126" y="16"/>
                  </a:cxn>
                  <a:cxn ang="0">
                    <a:pos x="164" y="3"/>
                  </a:cxn>
                  <a:cxn ang="0">
                    <a:pos x="190" y="0"/>
                  </a:cxn>
                  <a:cxn ang="0">
                    <a:pos x="212" y="3"/>
                  </a:cxn>
                  <a:cxn ang="0">
                    <a:pos x="223" y="14"/>
                  </a:cxn>
                  <a:cxn ang="0">
                    <a:pos x="217" y="43"/>
                  </a:cxn>
                  <a:cxn ang="0">
                    <a:pos x="180" y="58"/>
                  </a:cxn>
                  <a:cxn ang="0">
                    <a:pos x="140" y="58"/>
                  </a:cxn>
                  <a:cxn ang="0">
                    <a:pos x="97" y="65"/>
                  </a:cxn>
                  <a:cxn ang="0">
                    <a:pos x="65" y="79"/>
                  </a:cxn>
                  <a:cxn ang="0">
                    <a:pos x="34" y="101"/>
                  </a:cxn>
                  <a:cxn ang="0">
                    <a:pos x="32" y="133"/>
                  </a:cxn>
                  <a:cxn ang="0">
                    <a:pos x="44" y="165"/>
                  </a:cxn>
                  <a:cxn ang="0">
                    <a:pos x="76" y="192"/>
                  </a:cxn>
                  <a:cxn ang="0">
                    <a:pos x="124" y="214"/>
                  </a:cxn>
                  <a:cxn ang="0">
                    <a:pos x="189" y="237"/>
                  </a:cxn>
                  <a:cxn ang="0">
                    <a:pos x="255" y="256"/>
                  </a:cxn>
                  <a:cxn ang="0">
                    <a:pos x="298" y="274"/>
                  </a:cxn>
                  <a:cxn ang="0">
                    <a:pos x="319" y="280"/>
                  </a:cxn>
                  <a:cxn ang="0">
                    <a:pos x="312" y="305"/>
                  </a:cxn>
                  <a:cxn ang="0">
                    <a:pos x="319" y="339"/>
                  </a:cxn>
                  <a:cxn ang="0">
                    <a:pos x="357" y="355"/>
                  </a:cxn>
                  <a:cxn ang="0">
                    <a:pos x="404" y="376"/>
                  </a:cxn>
                  <a:cxn ang="0">
                    <a:pos x="406" y="402"/>
                  </a:cxn>
                  <a:cxn ang="0">
                    <a:pos x="357" y="380"/>
                  </a:cxn>
                  <a:cxn ang="0">
                    <a:pos x="298" y="355"/>
                  </a:cxn>
                  <a:cxn ang="0">
                    <a:pos x="285" y="328"/>
                  </a:cxn>
                  <a:cxn ang="0">
                    <a:pos x="285" y="296"/>
                  </a:cxn>
                  <a:cxn ang="0">
                    <a:pos x="255" y="280"/>
                  </a:cxn>
                  <a:cxn ang="0">
                    <a:pos x="178" y="258"/>
                  </a:cxn>
                  <a:cxn ang="0">
                    <a:pos x="121" y="237"/>
                  </a:cxn>
                  <a:cxn ang="0">
                    <a:pos x="55" y="208"/>
                  </a:cxn>
                  <a:cxn ang="0">
                    <a:pos x="10" y="176"/>
                  </a:cxn>
                  <a:cxn ang="0">
                    <a:pos x="1" y="146"/>
                  </a:cxn>
                  <a:cxn ang="0">
                    <a:pos x="0" y="122"/>
                  </a:cxn>
                  <a:cxn ang="0">
                    <a:pos x="1" y="86"/>
                  </a:cxn>
                  <a:cxn ang="0">
                    <a:pos x="28" y="60"/>
                  </a:cxn>
                  <a:cxn ang="0">
                    <a:pos x="70" y="42"/>
                  </a:cxn>
                  <a:cxn ang="0">
                    <a:pos x="104" y="26"/>
                  </a:cxn>
                  <a:cxn ang="0">
                    <a:pos x="126" y="16"/>
                  </a:cxn>
                </a:cxnLst>
                <a:rect l="0" t="0" r="r" b="b"/>
                <a:pathLst>
                  <a:path w="406" h="402">
                    <a:moveTo>
                      <a:pt x="126" y="16"/>
                    </a:moveTo>
                    <a:lnTo>
                      <a:pt x="164" y="3"/>
                    </a:lnTo>
                    <a:lnTo>
                      <a:pt x="190" y="0"/>
                    </a:lnTo>
                    <a:lnTo>
                      <a:pt x="212" y="3"/>
                    </a:lnTo>
                    <a:lnTo>
                      <a:pt x="223" y="14"/>
                    </a:lnTo>
                    <a:lnTo>
                      <a:pt x="217" y="43"/>
                    </a:lnTo>
                    <a:lnTo>
                      <a:pt x="180" y="58"/>
                    </a:lnTo>
                    <a:lnTo>
                      <a:pt x="140" y="58"/>
                    </a:lnTo>
                    <a:lnTo>
                      <a:pt x="97" y="65"/>
                    </a:lnTo>
                    <a:lnTo>
                      <a:pt x="65" y="79"/>
                    </a:lnTo>
                    <a:lnTo>
                      <a:pt x="34" y="101"/>
                    </a:lnTo>
                    <a:lnTo>
                      <a:pt x="32" y="133"/>
                    </a:lnTo>
                    <a:lnTo>
                      <a:pt x="44" y="165"/>
                    </a:lnTo>
                    <a:lnTo>
                      <a:pt x="76" y="192"/>
                    </a:lnTo>
                    <a:lnTo>
                      <a:pt x="124" y="214"/>
                    </a:lnTo>
                    <a:lnTo>
                      <a:pt x="189" y="237"/>
                    </a:lnTo>
                    <a:lnTo>
                      <a:pt x="255" y="256"/>
                    </a:lnTo>
                    <a:lnTo>
                      <a:pt x="298" y="274"/>
                    </a:lnTo>
                    <a:lnTo>
                      <a:pt x="319" y="280"/>
                    </a:lnTo>
                    <a:lnTo>
                      <a:pt x="312" y="305"/>
                    </a:lnTo>
                    <a:lnTo>
                      <a:pt x="319" y="339"/>
                    </a:lnTo>
                    <a:lnTo>
                      <a:pt x="357" y="355"/>
                    </a:lnTo>
                    <a:lnTo>
                      <a:pt x="404" y="376"/>
                    </a:lnTo>
                    <a:lnTo>
                      <a:pt x="406" y="402"/>
                    </a:lnTo>
                    <a:lnTo>
                      <a:pt x="357" y="380"/>
                    </a:lnTo>
                    <a:lnTo>
                      <a:pt x="298" y="355"/>
                    </a:lnTo>
                    <a:lnTo>
                      <a:pt x="285" y="328"/>
                    </a:lnTo>
                    <a:lnTo>
                      <a:pt x="285" y="296"/>
                    </a:lnTo>
                    <a:lnTo>
                      <a:pt x="255" y="280"/>
                    </a:lnTo>
                    <a:lnTo>
                      <a:pt x="178" y="258"/>
                    </a:lnTo>
                    <a:lnTo>
                      <a:pt x="121" y="237"/>
                    </a:lnTo>
                    <a:lnTo>
                      <a:pt x="55" y="208"/>
                    </a:lnTo>
                    <a:lnTo>
                      <a:pt x="10" y="176"/>
                    </a:lnTo>
                    <a:lnTo>
                      <a:pt x="1" y="146"/>
                    </a:lnTo>
                    <a:lnTo>
                      <a:pt x="0" y="122"/>
                    </a:lnTo>
                    <a:lnTo>
                      <a:pt x="1" y="86"/>
                    </a:lnTo>
                    <a:lnTo>
                      <a:pt x="28" y="60"/>
                    </a:lnTo>
                    <a:lnTo>
                      <a:pt x="70" y="42"/>
                    </a:lnTo>
                    <a:lnTo>
                      <a:pt x="104" y="26"/>
                    </a:lnTo>
                    <a:lnTo>
                      <a:pt x="126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</p:grpSp>
      <p:pic>
        <p:nvPicPr>
          <p:cNvPr id="21" name="Picture 13" descr="1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2844" y="142852"/>
            <a:ext cx="1150915" cy="1420320"/>
          </a:xfrm>
          <a:prstGeom prst="round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22" name="Управляющая кнопка: назад 21">
            <a:hlinkClick r:id="" action="ppaction://hlinkshowjump?jump=previousslide" highlightClick="1"/>
          </p:cNvPr>
          <p:cNvSpPr/>
          <p:nvPr/>
        </p:nvSpPr>
        <p:spPr>
          <a:xfrm>
            <a:off x="7500958" y="6357958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8601650" y="6357958"/>
            <a:ext cx="542350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Управляющая кнопка: возврат 22">
            <a:hlinkClick r:id="rId3" action="ppaction://hlinksldjump" highlightClick="1"/>
          </p:cNvPr>
          <p:cNvSpPr/>
          <p:nvPr/>
        </p:nvSpPr>
        <p:spPr>
          <a:xfrm>
            <a:off x="8001024" y="6357958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00B050">
                <a:alpha val="49000"/>
              </a:srgbClr>
            </a:gs>
            <a:gs pos="5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0"/>
            <a:ext cx="73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kern="1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Методическое обеспечение</a:t>
            </a:r>
            <a:endParaRPr lang="ru-RU" sz="4000" b="1" kern="1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9" descr="hel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8501122" cy="605429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00100" y="671691"/>
            <a:ext cx="364333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/>
              <a:t>1. Симоненко В. Д. Технология: </a:t>
            </a:r>
          </a:p>
          <a:p>
            <a:pPr marL="342900" indent="-342900"/>
            <a:r>
              <a:rPr lang="ru-RU" dirty="0" smtClean="0"/>
              <a:t>    учебник для учащихся 5 класса.</a:t>
            </a:r>
          </a:p>
          <a:p>
            <a:pPr marL="342900" indent="-342900"/>
            <a:r>
              <a:rPr lang="ru-RU" dirty="0" smtClean="0"/>
              <a:t>     2008 г.</a:t>
            </a:r>
          </a:p>
          <a:p>
            <a:pPr marL="342900" indent="-342900"/>
            <a:r>
              <a:rPr lang="ru-RU" dirty="0" smtClean="0"/>
              <a:t>2. Компьютерная книга рецептов</a:t>
            </a:r>
          </a:p>
          <a:p>
            <a:pPr marL="342900" indent="-342900"/>
            <a:r>
              <a:rPr lang="ru-RU" dirty="0" smtClean="0"/>
              <a:t>    «КУХНИ МИРА»- </a:t>
            </a:r>
            <a:r>
              <a:rPr lang="ru-RU" dirty="0" err="1" smtClean="0"/>
              <a:t>Медиа</a:t>
            </a:r>
            <a:r>
              <a:rPr lang="ru-RU" dirty="0" smtClean="0"/>
              <a:t> </a:t>
            </a:r>
            <a:r>
              <a:rPr lang="ru-RU" dirty="0" err="1" smtClean="0"/>
              <a:t>Хауз</a:t>
            </a:r>
            <a:r>
              <a:rPr lang="ru-RU" dirty="0" smtClean="0"/>
              <a:t>. </a:t>
            </a:r>
          </a:p>
          <a:p>
            <a:pPr marL="342900" indent="-342900"/>
            <a:r>
              <a:rPr lang="ru-RU" dirty="0" smtClean="0"/>
              <a:t>     2006г.</a:t>
            </a:r>
          </a:p>
          <a:p>
            <a:pPr marL="342900" indent="-342900"/>
            <a:r>
              <a:rPr lang="ru-RU" dirty="0" smtClean="0"/>
              <a:t>3. Ермакова В. И.Альбом плакатов </a:t>
            </a:r>
          </a:p>
          <a:p>
            <a:pPr marL="342900" indent="-342900"/>
            <a:r>
              <a:rPr lang="ru-RU" dirty="0" smtClean="0"/>
              <a:t>     по кулинарии. 2005 г.</a:t>
            </a:r>
          </a:p>
          <a:p>
            <a:pPr marL="342900" indent="-342900"/>
            <a:r>
              <a:rPr lang="ru-RU" dirty="0" smtClean="0"/>
              <a:t>4. </a:t>
            </a:r>
            <a:r>
              <a:rPr lang="ru-RU" dirty="0" err="1" smtClean="0"/>
              <a:t>Эльмира</a:t>
            </a:r>
            <a:r>
              <a:rPr lang="ru-RU" dirty="0" smtClean="0"/>
              <a:t> Гончарова «Блюда из </a:t>
            </a:r>
          </a:p>
          <a:p>
            <a:pPr marL="342900" indent="-342900"/>
            <a:r>
              <a:rPr lang="ru-RU" dirty="0" smtClean="0"/>
              <a:t>    овощей»:рецепты из серии </a:t>
            </a:r>
          </a:p>
          <a:p>
            <a:r>
              <a:rPr lang="ru-RU" dirty="0" smtClean="0"/>
              <a:t>   «Вкусные хлопоты».  2007 г. </a:t>
            </a:r>
            <a:endParaRPr lang="ru-RU" dirty="0" smtClean="0"/>
          </a:p>
          <a:p>
            <a:r>
              <a:rPr lang="ru-RU" dirty="0" smtClean="0"/>
              <a:t>5. </a:t>
            </a:r>
            <a:r>
              <a:rPr lang="ru-RU" dirty="0" err="1" smtClean="0"/>
              <a:t>Макуцкая</a:t>
            </a:r>
            <a:r>
              <a:rPr lang="ru-RU" dirty="0" smtClean="0"/>
              <a:t> </a:t>
            </a:r>
            <a:r>
              <a:rPr lang="ru-RU" dirty="0" smtClean="0"/>
              <a:t>С.Э., Технология. 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smtClean="0"/>
              <a:t> Обслуживающий </a:t>
            </a:r>
            <a:r>
              <a:rPr lang="ru-RU" dirty="0" smtClean="0"/>
              <a:t>труд (тесты) </a:t>
            </a:r>
            <a:r>
              <a:rPr lang="ru-RU" dirty="0" smtClean="0"/>
              <a:t>5-7</a:t>
            </a:r>
          </a:p>
          <a:p>
            <a:r>
              <a:rPr lang="ru-RU" dirty="0" smtClean="0"/>
              <a:t>  класс</a:t>
            </a:r>
            <a:r>
              <a:rPr lang="ru-RU" dirty="0" smtClean="0"/>
              <a:t>, М., «Экзамен»,  </a:t>
            </a:r>
            <a:r>
              <a:rPr lang="ru-RU" dirty="0" smtClean="0"/>
              <a:t>2006</a:t>
            </a:r>
            <a:endParaRPr lang="ru-RU" dirty="0" smtClean="0"/>
          </a:p>
          <a:p>
            <a:r>
              <a:rPr lang="ru-RU" dirty="0" smtClean="0"/>
              <a:t>5. </a:t>
            </a:r>
            <a:r>
              <a:rPr lang="ru-RU" i="1" dirty="0" smtClean="0"/>
              <a:t>Интернет- ресурсы: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«Рецепты салатов из свежих овощей»(</a:t>
            </a:r>
            <a:r>
              <a:rPr lang="en-US" dirty="0" smtClean="0"/>
              <a:t>http://www.easycookery.ru/category/teplovaya-obrabotka-produktov/</a:t>
            </a:r>
            <a:r>
              <a:rPr lang="ru-RU" dirty="0" smtClean="0"/>
              <a:t>);</a:t>
            </a: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00562" y="785794"/>
            <a:ext cx="34290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 «Салаты из сырых овощей» (</a:t>
            </a:r>
            <a:r>
              <a:rPr lang="en-US" dirty="0" smtClean="0"/>
              <a:t>http://kl.grandik.net/www/nomer-4/glava%204/12.htm</a:t>
            </a:r>
            <a:r>
              <a:rPr lang="ru-RU" dirty="0" smtClean="0"/>
              <a:t>.);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«Кулинарные этюды» </a:t>
            </a:r>
            <a:r>
              <a:rPr lang="ru-RU" dirty="0" smtClean="0"/>
              <a:t>(</a:t>
            </a:r>
            <a:r>
              <a:rPr lang="en-US" dirty="0" smtClean="0"/>
              <a:t>http://fotki.yandex.ru/contest.xml?id=15&amp;how=&amp;p=4</a:t>
            </a:r>
            <a:r>
              <a:rPr lang="ru-RU" dirty="0" smtClean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«Кулинария на все случаи жизни»(</a:t>
            </a:r>
            <a:r>
              <a:rPr lang="en-US" i="1" dirty="0" smtClean="0"/>
              <a:t>http://www.easycookery.ru/category/teplovaya-obrabotka-produktov/</a:t>
            </a:r>
            <a:r>
              <a:rPr lang="ru-RU" i="1" dirty="0" smtClean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«Карвинг –  декоративная </a:t>
            </a:r>
          </a:p>
          <a:p>
            <a:r>
              <a:rPr lang="ru-RU" dirty="0" smtClean="0"/>
              <a:t>резьба по  овощам и фруктам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http://www.karving.ru/carving/sorevn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r>
              <a:rPr lang="ru-RU" dirty="0" smtClean="0"/>
              <a:t>               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5286380" y="5429264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возврат 10">
            <a:hlinkClick r:id="rId3" action="ppaction://hlinksldjump" highlightClick="1"/>
          </p:cNvPr>
          <p:cNvSpPr/>
          <p:nvPr/>
        </p:nvSpPr>
        <p:spPr>
          <a:xfrm>
            <a:off x="5857884" y="5429264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5"/>
          <p:cNvSpPr>
            <a:spLocks noChangeArrowheads="1" noChangeShapeType="1" noTextEdit="1"/>
          </p:cNvSpPr>
          <p:nvPr/>
        </p:nvSpPr>
        <p:spPr bwMode="auto">
          <a:xfrm>
            <a:off x="428596" y="571480"/>
            <a:ext cx="8215313" cy="5380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7" dist="17961" dir="13500000">
                    <a:srgbClr val="7A0000"/>
                  </a:prstShdw>
                </a:effectLst>
                <a:latin typeface="Times New Roman"/>
                <a:cs typeface="Times New Roman"/>
              </a:rPr>
              <a:t>Творческих 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7" dist="17961" dir="13500000">
                    <a:srgbClr val="7A0000"/>
                  </a:prstShdw>
                </a:effectLst>
                <a:latin typeface="Times New Roman"/>
                <a:cs typeface="Times New Roman"/>
              </a:rPr>
              <a:t>успехов!</a:t>
            </a:r>
          </a:p>
        </p:txBody>
      </p:sp>
      <p:pic>
        <p:nvPicPr>
          <p:cNvPr id="31747" name="Picture 6" descr="C22-40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731668">
            <a:off x="7743032" y="188118"/>
            <a:ext cx="838200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22-33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120650"/>
            <a:ext cx="1506538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7" descr="C22-28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21245">
            <a:off x="214313" y="2903538"/>
            <a:ext cx="2214562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5" descr="C22-37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354498">
            <a:off x="7501732" y="3813969"/>
            <a:ext cx="1195387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3" descr="C22-34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4265869">
            <a:off x="3371056" y="-342106"/>
            <a:ext cx="985838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8" descr="C22-3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3016022">
            <a:off x="4909124" y="2445205"/>
            <a:ext cx="1490662" cy="269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3" name="Picture 4" descr="C22-39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4984750"/>
            <a:ext cx="1500187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37 -0.00811 C 0.2007 0.01435 0.3132 0.03703 0.42622 0.06064 C 0.53907 0.08426 0.70868 0.04676 0.76684 0.13356 C 0.82483 0.22037 0.90174 0.48726 0.775 0.58148 C 0.64844 0.67569 0.03629 0.70301 0.00695 0.69814 C -0.02222 0.69328 0.57952 0.59814 0.59844 0.55231 C 0.61754 0.50648 0.2132 0.45463 0.12101 0.42314 C 0.02865 0.39166 0.05834 0.36551 0.04358 0.36273 C 0.029 0.35972 0.03455 0.40162 0.03264 0.40439 C 0.03091 0.40717 0.03299 0.38426 0.03264 0.37939 " pathEditMode="relative" rAng="0" ptsTypes="aaaaaaaaaA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" y="35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88 -0.11621 C -0.25451 -0.13611 -0.41597 -0.15579 -0.48819 -0.07454 C -0.56042 0.00671 -0.61736 0.30301 -0.52569 0.37129 C -0.43403 0.43958 -0.08108 0.36157 0.06181 0.33588 C 0.20469 0.31018 0.29097 0.3412 0.33212 0.21713 C 0.37327 0.09305 0.33229 -0.3007 0.30868 -0.40787 C 0.28507 -0.51505 0.20833 -0.42454 0.18993 -0.42662 C 0.17153 -0.42871 0.18455 -0.42454 0.19774 -0.42037 " pathEditMode="relative" rAng="0" ptsTypes="aaaaaaaA">
                                      <p:cBhvr>
                                        <p:cTn id="18" dur="3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7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C -0.24114 0.00834 -0.48211 0.0169 -0.59843 0.04167 C -0.71475 0.06644 -0.69809 0.08658 -0.69843 0.14792 C -0.69948 0.20926 -0.5908 0.34283 -0.60312 0.41042 C -0.6158 0.47801 -0.86562 0.56088 -0.775 0.55417 C -0.68437 0.54746 -0.09236 0.3338 -0.05937 0.37037 C -0.02639 0.40787 -0.55416 0.70209 -0.57691 0.77686 C -0.59895 0.85209 -0.23298 0.81412 -0.19392 0.82084 C -0.15486 0.82732 -0.3184 0.82014 -0.34236 0.81667 C -0.36632 0.8125 -0.35191 0.8051 -0.3375 0.79769 " pathEditMode="relative" rAng="0" ptsTypes="aaaaaaaaaA">
                                      <p:cBhvr>
                                        <p:cTn id="25" dur="3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42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12 -0.02431 C 0.26267 -0.05023 0.3934 -0.07593 0.45399 -0.0426 C 0.51458 -0.00926 0.54514 0.1118 0.49618 0.17801 C 0.44722 0.24421 0.28142 0.31805 0.16024 0.3537 C 0.03906 0.38912 -0.14531 0.38449 -0.23038 0.39074 C -0.31545 0.39652 -0.32552 0.36412 -0.35069 0.39074 C -0.37587 0.41713 -0.43542 0.5287 -0.38194 0.55 C -0.3283 0.56944 -0.13559 0.48449 -0.02882 0.51296 C 0.07795 0.54097 0.31806 0.71319 0.25868 0.72152 C 0.19931 0.7294 -0.29635 0.66875 -0.38507 0.55995 C -0.47379 0.45139 -0.3651 0.16296 -0.27413 0.06944 C -0.18316 -0.02315 0.08837 0.01666 0.16024 0.00254 C 0.23212 -0.01181 0.19462 -0.01435 0.15712 -0.01621 " pathEditMode="relative" rAng="0" ptsTypes="aaaaaaaaaaaaA">
                                      <p:cBhvr>
                                        <p:cTn id="32" dur="3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35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0.04166 C 0.075 -0.08819 0.14861 -0.13426 0.26146 -0.13379 C 0.37413 -0.13333 0.60625 -0.10509 0.67847 -0.03912 C 0.75104 0.02685 0.68333 0.21158 0.69496 0.26273 C 0.7066 0.31389 0.73923 0.2669 0.74844 0.26759 " pathEditMode="relative" rAng="0" ptsTypes="aaaaA">
                                      <p:cBhvr>
                                        <p:cTn id="39" dur="3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" y="131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719 -0.0456 C -0.02726 -0.11505 0.06284 -0.18449 -0.02917 -0.26667 C -0.12101 -0.34861 -0.55712 -0.49143 -0.66841 -0.53889 C -0.77969 -0.58588 -0.69167 -0.5463 -0.69809 -0.54954 C -0.70469 -0.55301 -0.70434 -0.55741 -0.70729 -0.5588 C -0.71007 -0.56018 -0.71806 -0.55509 -0.71493 -0.5588 C -0.71198 -0.5625 -0.69045 -0.57407 -0.68906 -0.58102 C -0.68785 -0.58773 -0.69341 -0.60208 -0.70729 -0.5993 C -0.72101 -0.5963 -0.74636 -0.5794 -0.77205 -0.5625 " pathEditMode="relative" rAng="0" ptsTypes="aaaaaaaaA">
                                      <p:cBhvr>
                                        <p:cTn id="46" dur="3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" y="-27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C 0.21805 0.04121 0.43611 0.08264 0.54201 0.03125 C 0.64809 -0.02014 0.72708 -0.25972 0.63594 -0.30833 C 0.54479 -0.35694 0.11163 -0.30648 -0.00469 -0.26041 C -0.12101 -0.21435 -0.05365 -0.06805 -0.0625 -0.03125 " pathEditMode="relative" ptsTypes="aaaaA">
                                      <p:cBhvr>
                                        <p:cTn id="53" dur="3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30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5004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ПЛАН</a:t>
            </a:r>
            <a:endParaRPr lang="ru-RU" sz="60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85720" y="948690"/>
            <a:ext cx="4357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AutoNum type="romanUcPeriod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AutoNum type="romanUcPeriod"/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786314" y="2143116"/>
            <a:ext cx="40005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000100" y="928670"/>
            <a:ext cx="5643602" cy="57554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i="1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Практическая работа.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Вводный инструктаж.</a:t>
            </a:r>
          </a:p>
          <a:p>
            <a:pPr>
              <a:defRPr/>
            </a:pPr>
            <a:r>
              <a:rPr lang="ru-RU" b="1" dirty="0" smtClean="0">
                <a:latin typeface="Calibri" pitchFamily="34" charset="0"/>
                <a:cs typeface="Times New Roman" pitchFamily="18" charset="0"/>
              </a:rPr>
              <a:t>    </a:t>
            </a:r>
            <a:r>
              <a:rPr lang="ru-RU" b="1" dirty="0" smtClean="0">
                <a:cs typeface="Times New Roman" pitchFamily="18" charset="0"/>
              </a:rPr>
              <a:t>1. 1. </a:t>
            </a:r>
            <a:r>
              <a:rPr lang="ru-RU" b="1" dirty="0" smtClean="0">
                <a:cs typeface="Times New Roman" pitchFamily="18" charset="0"/>
                <a:hlinkClick r:id="rId4" action="ppaction://hlinksldjump"/>
              </a:rPr>
              <a:t>Технологическая </a:t>
            </a:r>
          </a:p>
          <a:p>
            <a:pPr>
              <a:defRPr/>
            </a:pPr>
            <a:r>
              <a:rPr lang="ru-RU" b="1" dirty="0" smtClean="0">
                <a:cs typeface="Times New Roman" pitchFamily="18" charset="0"/>
                <a:hlinkClick r:id="rId4" action="ppaction://hlinksldjump"/>
              </a:rPr>
              <a:t>             последовательность приготовления</a:t>
            </a:r>
          </a:p>
          <a:p>
            <a:pPr>
              <a:defRPr/>
            </a:pPr>
            <a:r>
              <a:rPr lang="ru-RU" b="1" dirty="0" smtClean="0">
                <a:cs typeface="Times New Roman" pitchFamily="18" charset="0"/>
                <a:hlinkClick r:id="rId4" action="ppaction://hlinksldjump"/>
              </a:rPr>
              <a:t>             салатов.</a:t>
            </a:r>
            <a:endParaRPr lang="ru-RU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cs typeface="Times New Roman" pitchFamily="18" charset="0"/>
              </a:rPr>
              <a:t>     1. 2. </a:t>
            </a:r>
            <a:r>
              <a:rPr lang="ru-RU" b="1" dirty="0" smtClean="0">
                <a:cs typeface="Times New Roman" pitchFamily="18" charset="0"/>
                <a:hlinkClick r:id="rId5" action="ppaction://hlinksldjump"/>
              </a:rPr>
              <a:t>Украшение салатов.</a:t>
            </a:r>
            <a:endParaRPr lang="ru-RU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cs typeface="Times New Roman" pitchFamily="18" charset="0"/>
              </a:rPr>
              <a:t>     1.3. </a:t>
            </a:r>
            <a:r>
              <a:rPr lang="ru-RU" b="1" dirty="0" smtClean="0">
                <a:cs typeface="Times New Roman" pitchFamily="18" charset="0"/>
                <a:hlinkClick r:id="rId6" action="ppaction://hlinksldjump"/>
              </a:rPr>
              <a:t>Санитарно- гигиенические </a:t>
            </a:r>
          </a:p>
          <a:p>
            <a:pPr>
              <a:defRPr/>
            </a:pPr>
            <a:r>
              <a:rPr lang="ru-RU" b="1" dirty="0" smtClean="0">
                <a:cs typeface="Times New Roman" pitchFamily="18" charset="0"/>
                <a:hlinkClick r:id="rId6" action="ppaction://hlinksldjump"/>
              </a:rPr>
              <a:t>              требования.</a:t>
            </a:r>
            <a:endParaRPr lang="ru-RU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cs typeface="Times New Roman" pitchFamily="18" charset="0"/>
              </a:rPr>
              <a:t>      1.4. </a:t>
            </a:r>
            <a:r>
              <a:rPr lang="ru-RU" b="1" dirty="0" smtClean="0">
                <a:cs typeface="Times New Roman" pitchFamily="18" charset="0"/>
                <a:hlinkClick r:id="rId7" action="ppaction://hlinksldjump"/>
              </a:rPr>
              <a:t>Инструктаж по Т/Б.</a:t>
            </a:r>
            <a:endParaRPr lang="ru-RU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Самостоятельная работа.</a:t>
            </a:r>
          </a:p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Текущий инструктаж.</a:t>
            </a:r>
          </a:p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Заключительный инструктаж.</a:t>
            </a:r>
          </a:p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Рефлексия.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b="1" i="1" dirty="0" smtClean="0">
                <a:hlinkClick r:id="rId9" action="ppaction://hlinkpres?slideindex=10&amp;slidetitle=Слайд 10"/>
              </a:rPr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hlinkClick r:id="rId9" action="ppaction://hlinkpres?slideindex=10&amp;slidetitle=Слайд 10"/>
              </a:rPr>
              <a:t>Подведение итогов.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cs typeface="Times New Roman" pitchFamily="18" charset="0"/>
              </a:rPr>
              <a:t>1. Обобщение достижений цели урока.</a:t>
            </a:r>
          </a:p>
          <a:p>
            <a:pPr>
              <a:defRPr/>
            </a:pPr>
            <a:r>
              <a:rPr lang="ru-RU" b="1" dirty="0" smtClean="0">
                <a:cs typeface="Times New Roman" pitchFamily="18" charset="0"/>
              </a:rPr>
              <a:t>2. </a:t>
            </a:r>
            <a:r>
              <a:rPr lang="ru-RU" b="1" dirty="0" smtClean="0">
                <a:cs typeface="Times New Roman" pitchFamily="18" charset="0"/>
                <a:hlinkClick r:id="rId9" action="ppaction://hlinkpres?slideindex=11&amp;slidetitle=Слайд 11"/>
              </a:rPr>
              <a:t>Объективная оценка результатов труда.</a:t>
            </a:r>
            <a:endParaRPr lang="ru-RU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cs typeface="Times New Roman" pitchFamily="18" charset="0"/>
              </a:rPr>
              <a:t>3. </a:t>
            </a:r>
            <a:r>
              <a:rPr lang="ru-RU" b="1" dirty="0" smtClean="0">
                <a:cs typeface="Times New Roman" pitchFamily="18" charset="0"/>
                <a:hlinkClick r:id="rId9" action="ppaction://hlinkpres?slideindex=12&amp;slidetitle=Слайд 12"/>
              </a:rPr>
              <a:t>Сообщение темы следующего</a:t>
            </a:r>
          </a:p>
          <a:p>
            <a:pPr>
              <a:defRPr/>
            </a:pPr>
            <a:r>
              <a:rPr lang="ru-RU" b="1" dirty="0" smtClean="0">
                <a:cs typeface="Times New Roman" pitchFamily="18" charset="0"/>
                <a:hlinkClick r:id="rId9" action="ppaction://hlinkpres?slideindex=12&amp;slidetitle=Слайд 12"/>
              </a:rPr>
              <a:t>    урока.</a:t>
            </a:r>
            <a:endParaRPr lang="ru-RU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cs typeface="Times New Roman" pitchFamily="18" charset="0"/>
              </a:rPr>
              <a:t>4. </a:t>
            </a:r>
            <a:r>
              <a:rPr lang="ru-RU" b="1" dirty="0" smtClean="0">
                <a:cs typeface="Times New Roman" pitchFamily="18" charset="0"/>
                <a:hlinkClick r:id="rId9" action="ppaction://hlinkpres?slideindex=13&amp;slidetitle=Слайд 13"/>
              </a:rPr>
              <a:t>Домашнее задание.</a:t>
            </a:r>
            <a:endParaRPr lang="ru-RU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hlinkClick r:id="rId9" action="ppaction://hlinkpres?slideindex=14&amp;slidetitle=Слайд 14"/>
              </a:rPr>
              <a:t>Методическое обеспечение.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15" descr="поваренок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286644" y="214290"/>
            <a:ext cx="1285852" cy="1408295"/>
          </a:xfrm>
          <a:prstGeom prst="round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000628" y="92867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Урок №2</a:t>
            </a:r>
            <a:endParaRPr lang="ru-RU" sz="2400" dirty="0"/>
          </a:p>
        </p:txBody>
      </p:sp>
      <p:sp>
        <p:nvSpPr>
          <p:cNvPr id="12" name="Управляющая кнопка: назад 11">
            <a:hlinkClick r:id="" action="ppaction://hlinkshowjump?jump=previousslide" highlightClick="1"/>
          </p:cNvPr>
          <p:cNvSpPr/>
          <p:nvPr/>
        </p:nvSpPr>
        <p:spPr>
          <a:xfrm>
            <a:off x="7715272" y="6357958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8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00B050">
                <a:alpha val="39000"/>
              </a:srgbClr>
            </a:gs>
            <a:gs pos="5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3500430" y="2571744"/>
            <a:ext cx="2971792" cy="112393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endParaRPr lang="ru-RU" sz="3600" kern="10" dirty="0">
              <a:ln w="9525" cap="sq">
                <a:solidFill>
                  <a:srgbClr val="CC99FF"/>
                </a:solidFill>
                <a:round/>
                <a:headEnd type="none" w="sm" len="sm"/>
                <a:tailEnd type="none" w="sm" len="sm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/>
                </a:outerShdw>
              </a:effectLst>
              <a:latin typeface="Impact"/>
            </a:endParaRPr>
          </a:p>
        </p:txBody>
      </p:sp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2357422" y="214290"/>
            <a:ext cx="5357850" cy="1571636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28569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200" kern="10" dirty="0" smtClean="0">
                <a:ln w="9525" cap="sq"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Салат-</a:t>
            </a:r>
            <a:endParaRPr lang="ru-RU" sz="3200" kern="10" dirty="0">
              <a:ln w="9525" cap="sq">
                <a:round/>
                <a:headEnd type="none" w="sm" len="sm"/>
                <a:tailEnd type="none" w="sm" len="sm"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  <p:pic>
        <p:nvPicPr>
          <p:cNvPr id="27651" name="Picture 3" descr="http://counter.rambler.ru/top100.cnt?4730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27652" name="Picture 4" descr="Rambler's Top1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38200" cy="295275"/>
          </a:xfrm>
          <a:prstGeom prst="rect">
            <a:avLst/>
          </a:prstGeom>
          <a:noFill/>
        </p:spPr>
      </p:pic>
      <p:pic>
        <p:nvPicPr>
          <p:cNvPr id="27653" name="Picture 5" descr="Рейтинг@Mail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38200" cy="295275"/>
          </a:xfrm>
          <a:prstGeom prst="rect">
            <a:avLst/>
          </a:prstGeom>
          <a:noFill/>
        </p:spPr>
      </p:pic>
      <p:pic>
        <p:nvPicPr>
          <p:cNvPr id="27654" name="Picture 6" descr="Рейтинг ПИР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27666" name="Picture 18" descr="http://counter.rambler.ru/top100.cnt?4730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27669" name="Picture 21" descr="Рейтинг ПИР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27671" name="Picture 23" descr="http://counter.yadro.ru/hit?t17.6;r;s1024*768*32;uhttp%3A//www.millionmenu.ru/rus/recipes/collection/drecip3932/;i%u0416%u0436%u0420%u0435%u0446%u0435%u043F%u0442%20%u0421%u0430%u043B%u0430%u0442%20%u0438%u0437%A0%u0441%u0432%u0435%u0436%u0438%u0445%20%u043E%u0432%u043E%u0449%u0435%u0439%20%283%29%20%u2014%20%u041C%u0438%u043B%u043B%u0438%u043E%u043D%20%u041C%u0435%u043D%u044E;0.69932440625741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2143116"/>
            <a:ext cx="838200" cy="29527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57158" y="3071810"/>
            <a:ext cx="84296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ru-RU" sz="4400" b="1" dirty="0" smtClean="0">
                <a:ln w="1905">
                  <a:solidFill>
                    <a:srgbClr val="FF000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холодное блюдо, состоящее из одного или несколько видов овощей, а также из овощей в сочетании с мясом, рыбой, яйцами и т. д.</a:t>
            </a:r>
            <a:endParaRPr lang="ru-RU" sz="4400" b="1" dirty="0">
              <a:ln w="1905">
                <a:solidFill>
                  <a:srgbClr val="FF0000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3" name="Рисунок 12" descr="img139.jpg"/>
          <p:cNvPicPr>
            <a:picLocks noChangeAspect="1"/>
          </p:cNvPicPr>
          <p:nvPr/>
        </p:nvPicPr>
        <p:blipFill>
          <a:blip r:embed="rId3">
            <a:lum contrast="20000"/>
          </a:blip>
          <a:stretch>
            <a:fillRect/>
          </a:stretch>
        </p:blipFill>
        <p:spPr>
          <a:xfrm>
            <a:off x="247881" y="214290"/>
            <a:ext cx="2109541" cy="2732664"/>
          </a:xfrm>
          <a:prstGeom prst="round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8" name="Рисунок 17" descr="img129.jpg"/>
          <p:cNvPicPr>
            <a:picLocks noChangeAspect="1"/>
          </p:cNvPicPr>
          <p:nvPr/>
        </p:nvPicPr>
        <p:blipFill>
          <a:blip r:embed="rId4">
            <a:lum contrast="30000"/>
          </a:blip>
          <a:srcRect/>
          <a:stretch>
            <a:fillRect/>
          </a:stretch>
        </p:blipFill>
        <p:spPr>
          <a:xfrm>
            <a:off x="5143504" y="1214422"/>
            <a:ext cx="3792168" cy="2000264"/>
          </a:xfrm>
          <a:prstGeom prst="round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500958" y="6357958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8601650" y="6357958"/>
            <a:ext cx="542350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Управляющая кнопка: возврат 20">
            <a:hlinkClick r:id="rId5" action="ppaction://hlinksldjump" highlightClick="1"/>
          </p:cNvPr>
          <p:cNvSpPr/>
          <p:nvPr/>
        </p:nvSpPr>
        <p:spPr>
          <a:xfrm>
            <a:off x="8001024" y="6357958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155" decel="100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155" decel="100000"/>
                                        <p:tgtEl>
                                          <p:spTgt spid="163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1155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1155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00B050">
                <a:alpha val="35000"/>
              </a:srgbClr>
            </a:gs>
            <a:gs pos="5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g14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929586" y="214291"/>
            <a:ext cx="1071570" cy="1420220"/>
          </a:xfrm>
          <a:prstGeom prst="roundRect">
            <a:avLst/>
          </a:prstGeom>
          <a:ln w="38100"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785814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i="1" kern="10" dirty="0" smtClean="0">
                <a:ln w="1905">
                  <a:solidFill>
                    <a:srgbClr val="92D05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Технологическая последовательность  приготовления салатов</a:t>
            </a:r>
            <a:endParaRPr lang="ru-RU" sz="3400" dirty="0">
              <a:ln w="1905">
                <a:solidFill>
                  <a:srgbClr val="92D050"/>
                </a:solidFill>
              </a:ln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0" y="1071546"/>
            <a:ext cx="2286016" cy="121444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1.Подготовить посуду, инвентарь и </a:t>
            </a:r>
          </a:p>
          <a:p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приспособления</a:t>
            </a: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2786050" y="1071546"/>
            <a:ext cx="2357454" cy="85725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2.Подготовить овощи </a:t>
            </a:r>
          </a:p>
          <a:p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(промыть, очистить)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5429256" y="928670"/>
            <a:ext cx="2286016" cy="78581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3.Выполнить нарезку, шинковку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3214678" y="4286256"/>
            <a:ext cx="2571768" cy="121444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4.Заправить салаты</a:t>
            </a:r>
          </a:p>
          <a:p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(специями, майонезом, маслом растительным)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2" name="Рисунок 11" descr="img15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5400000">
            <a:off x="3084225" y="2487885"/>
            <a:ext cx="1118161" cy="2286016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14" name="Рисунок 13" descr="img149.jpg"/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 rot="16200000">
            <a:off x="424766" y="2218385"/>
            <a:ext cx="1222109" cy="1785950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16" name="Рисунок 15" descr="img134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715008" y="2285992"/>
            <a:ext cx="1660162" cy="1714512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17" name="Рисунок 16" descr="img132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2489778" y="1928802"/>
            <a:ext cx="2300956" cy="1071570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18" name="Рисунок 17" descr="img133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7143768" y="2428868"/>
            <a:ext cx="1717914" cy="1677963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19" name="Рисунок 18" descr="img131.jpg"/>
          <p:cNvPicPr>
            <a:picLocks noChangeAspect="1"/>
          </p:cNvPicPr>
          <p:nvPr/>
        </p:nvPicPr>
        <p:blipFill>
          <a:blip r:embed="rId8" cstate="email"/>
          <a:srcRect/>
          <a:stretch>
            <a:fillRect/>
          </a:stretch>
        </p:blipFill>
        <p:spPr>
          <a:xfrm>
            <a:off x="4786314" y="5572140"/>
            <a:ext cx="1643074" cy="1123893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20" name="Рисунок 19" descr="img128.jpg"/>
          <p:cNvPicPr>
            <a:picLocks noChangeAspect="1"/>
          </p:cNvPicPr>
          <p:nvPr/>
        </p:nvPicPr>
        <p:blipFill>
          <a:blip r:embed="rId9" cstate="email"/>
          <a:srcRect/>
          <a:stretch>
            <a:fillRect/>
          </a:stretch>
        </p:blipFill>
        <p:spPr>
          <a:xfrm>
            <a:off x="6715140" y="5000636"/>
            <a:ext cx="1779392" cy="1285884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sp>
        <p:nvSpPr>
          <p:cNvPr id="22" name="Волна 21"/>
          <p:cNvSpPr/>
          <p:nvPr/>
        </p:nvSpPr>
        <p:spPr>
          <a:xfrm>
            <a:off x="6500826" y="4214818"/>
            <a:ext cx="2286016" cy="642942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5.  Оформить салат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3" name="Рисунок 22" descr="File0198.jpg"/>
          <p:cNvPicPr>
            <a:picLocks noChangeAspect="1"/>
          </p:cNvPicPr>
          <p:nvPr/>
        </p:nvPicPr>
        <p:blipFill>
          <a:blip r:embed="rId10" cstate="email"/>
          <a:srcRect/>
          <a:stretch>
            <a:fillRect/>
          </a:stretch>
        </p:blipFill>
        <p:spPr>
          <a:xfrm>
            <a:off x="1142976" y="5500702"/>
            <a:ext cx="1857388" cy="928694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25" name="Рисунок 24" descr="File0191.jpg"/>
          <p:cNvPicPr>
            <a:picLocks noChangeAspect="1"/>
          </p:cNvPicPr>
          <p:nvPr/>
        </p:nvPicPr>
        <p:blipFill>
          <a:blip r:embed="rId11" cstate="email"/>
          <a:srcRect/>
          <a:stretch>
            <a:fillRect/>
          </a:stretch>
        </p:blipFill>
        <p:spPr>
          <a:xfrm>
            <a:off x="214282" y="3929066"/>
            <a:ext cx="1714512" cy="1328225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26" name="Рисунок 25" descr="File0191.jp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214282" y="5357826"/>
            <a:ext cx="857256" cy="981108"/>
          </a:xfrm>
          <a:prstGeom prst="roundRect">
            <a:avLst/>
          </a:prstGeom>
          <a:ln w="28575">
            <a:solidFill>
              <a:srgbClr val="00B050"/>
            </a:solidFill>
          </a:ln>
        </p:spPr>
      </p:pic>
      <p:sp>
        <p:nvSpPr>
          <p:cNvPr id="29" name="Стрелка вниз 28"/>
          <p:cNvSpPr/>
          <p:nvPr/>
        </p:nvSpPr>
        <p:spPr>
          <a:xfrm rot="19676838">
            <a:off x="5832183" y="1528938"/>
            <a:ext cx="428628" cy="10440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Стрелка вниз 29"/>
          <p:cNvSpPr/>
          <p:nvPr/>
        </p:nvSpPr>
        <p:spPr>
          <a:xfrm rot="169390">
            <a:off x="2823492" y="1904164"/>
            <a:ext cx="353744" cy="595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Стрелка вниз 30"/>
          <p:cNvSpPr/>
          <p:nvPr/>
        </p:nvSpPr>
        <p:spPr>
          <a:xfrm rot="986476">
            <a:off x="1736155" y="1740275"/>
            <a:ext cx="357669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Стрелка вниз 31"/>
          <p:cNvSpPr/>
          <p:nvPr/>
        </p:nvSpPr>
        <p:spPr>
          <a:xfrm rot="19104453">
            <a:off x="4256513" y="5320529"/>
            <a:ext cx="359274" cy="821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Стрелка вниз 32"/>
          <p:cNvSpPr/>
          <p:nvPr/>
        </p:nvSpPr>
        <p:spPr>
          <a:xfrm rot="20188469">
            <a:off x="7111396" y="4702272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Стрелка вниз 33"/>
          <p:cNvSpPr/>
          <p:nvPr/>
        </p:nvSpPr>
        <p:spPr>
          <a:xfrm rot="20778044">
            <a:off x="315211" y="3599308"/>
            <a:ext cx="338931" cy="893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Стрелка вниз 34"/>
          <p:cNvSpPr/>
          <p:nvPr/>
        </p:nvSpPr>
        <p:spPr>
          <a:xfrm rot="20765346">
            <a:off x="1972189" y="4973974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Стрелка вниз 35"/>
          <p:cNvSpPr/>
          <p:nvPr/>
        </p:nvSpPr>
        <p:spPr>
          <a:xfrm rot="20759264">
            <a:off x="7281471" y="1677236"/>
            <a:ext cx="428628" cy="1190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Управляющая кнопка: назад 38">
            <a:hlinkClick r:id="" action="ppaction://hlinkshowjump?jump=previousslide" highlightClick="1"/>
          </p:cNvPr>
          <p:cNvSpPr/>
          <p:nvPr/>
        </p:nvSpPr>
        <p:spPr>
          <a:xfrm>
            <a:off x="7500958" y="6357958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Управляющая кнопка: возврат 39">
            <a:hlinkClick r:id="rId13" action="ppaction://hlinksldjump" highlightClick="1"/>
          </p:cNvPr>
          <p:cNvSpPr/>
          <p:nvPr/>
        </p:nvSpPr>
        <p:spPr>
          <a:xfrm>
            <a:off x="8001024" y="6357958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8601650" y="6357958"/>
            <a:ext cx="542350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5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5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4500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7000"/>
                            </p:stCondLst>
                            <p:childTnLst>
                              <p:par>
                                <p:cTn id="8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7500"/>
                            </p:stCondLst>
                            <p:childTnLst>
                              <p:par>
                                <p:cTn id="9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9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6500"/>
                            </p:stCondLst>
                            <p:childTnLst>
                              <p:par>
                                <p:cTn id="1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8" grpId="0" animBg="1"/>
      <p:bldP spid="9" grpId="0" animBg="1"/>
      <p:bldP spid="10" grpId="0" animBg="1"/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00B050">
                <a:alpha val="61000"/>
              </a:srgbClr>
            </a:gs>
            <a:gs pos="5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5"/>
          <p:cNvSpPr>
            <a:spLocks noChangeArrowheads="1" noChangeShapeType="1" noTextEdit="1"/>
          </p:cNvSpPr>
          <p:nvPr/>
        </p:nvSpPr>
        <p:spPr bwMode="auto">
          <a:xfrm>
            <a:off x="357158" y="0"/>
            <a:ext cx="6286544" cy="3214686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>
                  <a:solidFill>
                    <a:srgbClr val="FF0000"/>
                  </a:solidFill>
                </a:ln>
                <a:solidFill>
                  <a:schemeClr val="accent3"/>
                </a:solidFill>
                <a:latin typeface="Impact"/>
              </a:rPr>
              <a:t>Украшения блюд </a:t>
            </a:r>
          </a:p>
          <a:p>
            <a:pPr algn="ctr"/>
            <a:r>
              <a:rPr lang="ru-RU" sz="3600" b="1" i="1" kern="10" dirty="0" smtClean="0">
                <a:ln>
                  <a:solidFill>
                    <a:srgbClr val="FF0000"/>
                  </a:solidFill>
                </a:ln>
                <a:solidFill>
                  <a:schemeClr val="accent3"/>
                </a:solidFill>
                <a:latin typeface="Impact"/>
              </a:rPr>
              <a:t>из овощей</a:t>
            </a:r>
            <a:endParaRPr lang="ru-RU" sz="3600" b="1" i="1" kern="10" dirty="0">
              <a:ln>
                <a:solidFill>
                  <a:srgbClr val="FF0000"/>
                </a:solidFill>
              </a:ln>
              <a:solidFill>
                <a:schemeClr val="accent3"/>
              </a:solidFill>
              <a:latin typeface="Impact"/>
            </a:endParaRPr>
          </a:p>
        </p:txBody>
      </p:sp>
      <p:pic>
        <p:nvPicPr>
          <p:cNvPr id="3" name="Рисунок 2" descr="Композиция_№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3429000"/>
            <a:ext cx="3009714" cy="2714643"/>
          </a:xfrm>
          <a:prstGeom prst="round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3000372"/>
            <a:ext cx="5786478" cy="304698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украшения блюд из овощей используют простую и    фигурную нарезку и выполняют  более сложное оформление блюд – композиции из овощей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img12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929322" y="1000108"/>
            <a:ext cx="2893461" cy="2143140"/>
          </a:xfrm>
          <a:prstGeom prst="round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7500958" y="6357958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возврат 10">
            <a:hlinkClick r:id="rId4" action="ppaction://hlinksldjump" highlightClick="1"/>
          </p:cNvPr>
          <p:cNvSpPr/>
          <p:nvPr/>
        </p:nvSpPr>
        <p:spPr>
          <a:xfrm>
            <a:off x="8001024" y="6357958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601650" y="6357958"/>
            <a:ext cx="542350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785794"/>
            <a:ext cx="371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Для украшения блюд из овощей используют простую и    фигурную нарезку и зелень</a:t>
            </a:r>
            <a:endParaRPr lang="ru-RU" sz="3600" dirty="0"/>
          </a:p>
        </p:txBody>
      </p:sp>
      <p:pic>
        <p:nvPicPr>
          <p:cNvPr id="3" name="Рисунок 2" descr="img073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785794"/>
            <a:ext cx="3571900" cy="3214710"/>
          </a:xfrm>
          <a:prstGeom prst="rect">
            <a:avLst/>
          </a:prstGeom>
        </p:spPr>
      </p:pic>
      <p:pic>
        <p:nvPicPr>
          <p:cNvPr id="4" name="Рисунок 8" descr="File0201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86314" y="4357694"/>
            <a:ext cx="1621011" cy="1036639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" name="Рисунок 8" descr="File0201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643701" y="4357694"/>
            <a:ext cx="1607355" cy="107157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6" name="Рисунок 5" descr="img071.bmp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4643438" y="785794"/>
            <a:ext cx="3571900" cy="32234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img144.jpg"/>
          <p:cNvPicPr>
            <a:picLocks noChangeAspect="1"/>
          </p:cNvPicPr>
          <p:nvPr/>
        </p:nvPicPr>
        <p:blipFill>
          <a:blip r:embed="rId7">
            <a:lum bright="10000" contrast="20000"/>
          </a:blip>
          <a:srcRect/>
          <a:stretch>
            <a:fillRect/>
          </a:stretch>
        </p:blipFill>
        <p:spPr>
          <a:xfrm rot="5400000">
            <a:off x="6893735" y="4107661"/>
            <a:ext cx="1071570" cy="1571636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8" name="Рисунок 7" descr="img106.bmp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3438" y="785794"/>
            <a:ext cx="3571900" cy="3214710"/>
          </a:xfrm>
          <a:prstGeom prst="rect">
            <a:avLst/>
          </a:prstGeom>
        </p:spPr>
      </p:pic>
      <p:pic>
        <p:nvPicPr>
          <p:cNvPr id="9" name="Рисунок 8" descr="img107.bmp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4643439" y="785794"/>
            <a:ext cx="3558384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20" descr="File0199.jpg"/>
          <p:cNvPicPr>
            <a:picLocks noChangeAspect="1"/>
          </p:cNvPicPr>
          <p:nvPr/>
        </p:nvPicPr>
        <p:blipFill>
          <a:blip r:embed="rId10">
            <a:lum contrast="10000"/>
          </a:blip>
          <a:srcRect/>
          <a:stretch>
            <a:fillRect/>
          </a:stretch>
        </p:blipFill>
        <p:spPr bwMode="auto">
          <a:xfrm>
            <a:off x="6643702" y="4357694"/>
            <a:ext cx="1571636" cy="107157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2928926" y="5500702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Управляющая кнопка: возврат 14">
            <a:hlinkClick r:id="rId11" action="ppaction://hlinksldjump" highlightClick="1"/>
          </p:cNvPr>
          <p:cNvSpPr/>
          <p:nvPr/>
        </p:nvSpPr>
        <p:spPr>
          <a:xfrm>
            <a:off x="3500430" y="5500702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4143372" y="5500702"/>
            <a:ext cx="542350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42852"/>
            <a:ext cx="80874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Санитарно –гигиенические требования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875" y="1143000"/>
            <a:ext cx="5214938" cy="52149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92D050"/>
            </a:solidFill>
          </a:ln>
        </p:spPr>
        <p:txBody>
          <a:bodyPr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 готовить пищу в специальной одежде. Руки должны быть  тщательно вымыты щеткой с мылом, ногти коротко острижены, волосы убраны под косынку.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первичной обработке овощей и фруктов следует мыть их под струей воды, поместить их в дуршлаг, проточная вода лучше смоет грязь.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овощи не подвергаются тепловой обработке, после мытья их ополаскивают кипяченой водой, чтобы на поверхности не осталось микробов.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Нарезку сырых и вареных овощей надо производить на разных разделочных досках.</a:t>
            </a:r>
          </a:p>
        </p:txBody>
      </p:sp>
      <p:pic>
        <p:nvPicPr>
          <p:cNvPr id="8" name="Рисунок 7" descr="P3180067.JPG"/>
          <p:cNvPicPr>
            <a:picLocks noChangeAspect="1"/>
          </p:cNvPicPr>
          <p:nvPr/>
        </p:nvPicPr>
        <p:blipFill>
          <a:blip r:embed="rId2" cstate="email">
            <a:lum bright="10000" contrast="20000"/>
          </a:blip>
          <a:srcRect/>
          <a:stretch>
            <a:fillRect/>
          </a:stretch>
        </p:blipFill>
        <p:spPr>
          <a:xfrm>
            <a:off x="214282" y="785794"/>
            <a:ext cx="1714512" cy="1979675"/>
          </a:xfrm>
          <a:prstGeom prst="roundRect">
            <a:avLst/>
          </a:prstGeom>
          <a:ln w="28575">
            <a:solidFill>
              <a:srgbClr val="92D050"/>
            </a:solidFill>
          </a:ln>
        </p:spPr>
      </p:pic>
      <p:pic>
        <p:nvPicPr>
          <p:cNvPr id="6" name="Рисунок 5" descr="img152.jpg"/>
          <p:cNvPicPr>
            <a:picLocks noChangeAspect="1"/>
          </p:cNvPicPr>
          <p:nvPr/>
        </p:nvPicPr>
        <p:blipFill>
          <a:blip r:embed="rId3" cstate="email">
            <a:lum contrast="40000"/>
          </a:blip>
          <a:srcRect/>
          <a:stretch>
            <a:fillRect/>
          </a:stretch>
        </p:blipFill>
        <p:spPr>
          <a:xfrm>
            <a:off x="1714480" y="1643050"/>
            <a:ext cx="1500198" cy="1283577"/>
          </a:xfrm>
          <a:prstGeom prst="roundRect">
            <a:avLst/>
          </a:prstGeom>
          <a:ln w="28575">
            <a:solidFill>
              <a:srgbClr val="92D050"/>
            </a:solidFill>
          </a:ln>
        </p:spPr>
      </p:pic>
      <p:pic>
        <p:nvPicPr>
          <p:cNvPr id="7" name="Рисунок 6" descr="img150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285720" y="3286124"/>
            <a:ext cx="3036116" cy="1428760"/>
          </a:xfrm>
          <a:prstGeom prst="roundRect">
            <a:avLst/>
          </a:prstGeom>
          <a:ln w="28575">
            <a:solidFill>
              <a:srgbClr val="92D050"/>
            </a:solidFill>
          </a:ln>
        </p:spPr>
      </p:pic>
      <p:pic>
        <p:nvPicPr>
          <p:cNvPr id="13" name="Picture 24" descr="слайд10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D3FFCC"/>
              </a:clrFrom>
              <a:clrTo>
                <a:srgbClr val="D3FFCC">
                  <a:alpha val="0"/>
                </a:srgbClr>
              </a:clrTo>
            </a:clrChange>
            <a:lum bright="-10000" contrast="10000"/>
          </a:blip>
          <a:srcRect/>
          <a:stretch>
            <a:fillRect/>
          </a:stretch>
        </p:blipFill>
        <p:spPr bwMode="auto">
          <a:xfrm>
            <a:off x="285750" y="5143500"/>
            <a:ext cx="1079500" cy="1214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15" name="Picture 20" descr="слайд8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D3FFCC"/>
              </a:clrFrom>
              <a:clrTo>
                <a:srgbClr val="D3FFCC">
                  <a:alpha val="0"/>
                </a:srgbClr>
              </a:clrTo>
            </a:clrChange>
            <a:lum bright="-10000" contrast="10000"/>
          </a:blip>
          <a:srcRect/>
          <a:stretch>
            <a:fillRect/>
          </a:stretch>
        </p:blipFill>
        <p:spPr bwMode="auto">
          <a:xfrm>
            <a:off x="1428750" y="4857750"/>
            <a:ext cx="2003425" cy="15001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24589" name="Picture 8" descr="C22-32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3071813"/>
            <a:ext cx="500062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img151.jpg"/>
          <p:cNvPicPr>
            <a:picLocks noChangeAspect="1"/>
          </p:cNvPicPr>
          <p:nvPr/>
        </p:nvPicPr>
        <p:blipFill>
          <a:blip r:embed="rId8" cstate="screen">
            <a:clrChange>
              <a:clrFrom>
                <a:srgbClr val="EDEFEE"/>
              </a:clrFrom>
              <a:clrTo>
                <a:srgbClr val="EDEFE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rot="1578771">
            <a:off x="139584" y="3562186"/>
            <a:ext cx="639084" cy="871780"/>
          </a:xfrm>
          <a:prstGeom prst="ellipse">
            <a:avLst/>
          </a:prstGeom>
          <a:ln>
            <a:noFill/>
          </a:ln>
        </p:spPr>
      </p:pic>
      <p:pic>
        <p:nvPicPr>
          <p:cNvPr id="19" name="Picture 3" descr="C22-34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228625">
            <a:off x="228600" y="4164013"/>
            <a:ext cx="363538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C22-33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143250"/>
            <a:ext cx="571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 descr="C22-37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30240">
            <a:off x="617538" y="3763963"/>
            <a:ext cx="71913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слайд10"/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D3FFCC"/>
              </a:clrFrom>
              <a:clrTo>
                <a:srgbClr val="D3FFCC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857250" y="6072188"/>
            <a:ext cx="128587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8625" y="5429250"/>
            <a:ext cx="7143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u="sng" dirty="0"/>
              <a:t>Фрукты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214438" y="6215063"/>
            <a:ext cx="714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u="sng" dirty="0"/>
              <a:t>Овощи</a:t>
            </a:r>
          </a:p>
        </p:txBody>
      </p:sp>
      <p:sp>
        <p:nvSpPr>
          <p:cNvPr id="24" name="Управляющая кнопка: назад 23">
            <a:hlinkClick r:id="" action="ppaction://hlinkshowjump?jump=previousslide" highlightClick="1"/>
          </p:cNvPr>
          <p:cNvSpPr/>
          <p:nvPr/>
        </p:nvSpPr>
        <p:spPr>
          <a:xfrm>
            <a:off x="7500958" y="6357958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Управляющая кнопка: возврат 24">
            <a:hlinkClick r:id="rId13" action="ppaction://hlinksldjump" highlightClick="1"/>
          </p:cNvPr>
          <p:cNvSpPr/>
          <p:nvPr/>
        </p:nvSpPr>
        <p:spPr>
          <a:xfrm>
            <a:off x="8001024" y="6357958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8601650" y="6357958"/>
            <a:ext cx="542350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47 -0.02408 L 0.17414 0.0493 " pathEditMode="relative" ptsTypes="AA">
                                      <p:cBhvr>
                                        <p:cTn id="34" dur="2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50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000"/>
                            </p:stCondLst>
                            <p:childTnLst>
                              <p:par>
                                <p:cTn id="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0.17414 -0.0199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500"/>
                            </p:stCondLst>
                            <p:childTnLst>
                              <p:par>
                                <p:cTn id="5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6 L 0.14809 -0.0768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-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8500"/>
                            </p:stCondLst>
                            <p:childTnLst>
                              <p:par>
                                <p:cTn id="5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00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-2.96296E-6 L 0.21684 0.0520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1000"/>
                            </p:stCondLst>
                            <p:childTnLst>
                              <p:par>
                                <p:cTn id="6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17274 -0.0213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30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5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000"/>
                            </p:stCondLst>
                            <p:childTnLst>
                              <p:par>
                                <p:cTn id="8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45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rgbClr val="00B050">
                <a:alpha val="43000"/>
              </a:srgbClr>
            </a:gs>
            <a:gs pos="5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0"/>
            <a:ext cx="821533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kern="1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Правила техники безопасности  при пользовании ножом , кухонными приспособлениями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142984"/>
            <a:ext cx="4714908" cy="501675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1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Опасности в работе: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порезы;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травмы рук;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ушибы.    </a:t>
            </a:r>
          </a:p>
          <a:p>
            <a:pPr algn="just"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Что нужно сделать до начала работы: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подготовить инструменты и</a:t>
            </a:r>
          </a:p>
          <a:p>
            <a:pPr algn="just"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приспособления к работе.</a:t>
            </a:r>
          </a:p>
          <a:p>
            <a:pPr algn="just"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Что нужно делать во время работы: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работать только хорошо заточенным ножом;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пользоваться ножом осторожно;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передавать нож (вилку) только ручкой вперед;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поднимать нож высоко над разделочной доской.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86380" y="1142984"/>
            <a:ext cx="3643338" cy="16312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Что нужно делать по окончанию работы: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Вымыть, просушить и убрать инструменты и приспособления.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13-0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1089339" cy="1000108"/>
          </a:xfrm>
          <a:prstGeom prst="round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5286380" y="2857496"/>
            <a:ext cx="35285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u="sng" dirty="0" smtClean="0">
                <a:solidFill>
                  <a:srgbClr val="00B050"/>
                </a:solidFill>
              </a:rPr>
              <a:t>Правильные приемы работы</a:t>
            </a:r>
          </a:p>
          <a:p>
            <a:pPr algn="ctr"/>
            <a:r>
              <a:rPr lang="ru-RU" sz="2000" b="1" i="1" u="sng" dirty="0" smtClean="0">
                <a:solidFill>
                  <a:srgbClr val="00B050"/>
                </a:solidFill>
              </a:rPr>
              <a:t>с ножом</a:t>
            </a:r>
            <a:endParaRPr lang="ru-RU" sz="2000" b="1" i="1" u="sng" dirty="0">
              <a:solidFill>
                <a:srgbClr val="00B050"/>
              </a:solidFill>
            </a:endParaRPr>
          </a:p>
        </p:txBody>
      </p:sp>
      <p:pic>
        <p:nvPicPr>
          <p:cNvPr id="9" name="Рисунок 8" descr="img134.jpg"/>
          <p:cNvPicPr>
            <a:picLocks noChangeAspect="1"/>
          </p:cNvPicPr>
          <p:nvPr/>
        </p:nvPicPr>
        <p:blipFill>
          <a:blip r:embed="rId3" cstate="email">
            <a:lum/>
          </a:blip>
          <a:stretch>
            <a:fillRect/>
          </a:stretch>
        </p:blipFill>
        <p:spPr>
          <a:xfrm>
            <a:off x="5143504" y="3571876"/>
            <a:ext cx="1500198" cy="1549311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10" name="Рисунок 9" descr="img130.jpg"/>
          <p:cNvPicPr>
            <a:picLocks noChangeAspect="1"/>
          </p:cNvPicPr>
          <p:nvPr/>
        </p:nvPicPr>
        <p:blipFill>
          <a:blip r:embed="rId4" cstate="email">
            <a:lum/>
          </a:blip>
          <a:srcRect/>
          <a:stretch>
            <a:fillRect/>
          </a:stretch>
        </p:blipFill>
        <p:spPr>
          <a:xfrm>
            <a:off x="6929454" y="3571876"/>
            <a:ext cx="1983778" cy="1524736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11" name="Рисунок 10" descr="img175.jpg"/>
          <p:cNvPicPr>
            <a:picLocks noChangeAspect="1"/>
          </p:cNvPicPr>
          <p:nvPr/>
        </p:nvPicPr>
        <p:blipFill>
          <a:blip r:embed="rId5" cstate="email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4929190" y="5500702"/>
            <a:ext cx="2286016" cy="1143008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6143636" y="5072074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7030A0"/>
                </a:solidFill>
              </a:rPr>
              <a:t>при работе</a:t>
            </a:r>
            <a:endParaRPr lang="ru-RU" sz="2000" b="1" i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58050" y="585789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при передаче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7500958" y="6357958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Управляющая кнопка: возврат 17">
            <a:hlinkClick r:id="rId6" action="ppaction://hlinksldjump" highlightClick="1"/>
          </p:cNvPr>
          <p:cNvSpPr/>
          <p:nvPr/>
        </p:nvSpPr>
        <p:spPr>
          <a:xfrm>
            <a:off x="8001024" y="6357958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8601650" y="6357958"/>
            <a:ext cx="542350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92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2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200"/>
                            </p:stCondLst>
                            <p:childTnLst>
                              <p:par>
                                <p:cTn id="4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200"/>
                            </p:stCondLst>
                            <p:childTnLst>
                              <p:par>
                                <p:cTn id="4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2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2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rgbClr val="00B050">
                <a:alpha val="43000"/>
              </a:srgbClr>
            </a:gs>
            <a:gs pos="5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1" name="WordArt 13"/>
          <p:cNvSpPr>
            <a:spLocks noChangeArrowheads="1" noChangeShapeType="1" noTextEdit="1"/>
          </p:cNvSpPr>
          <p:nvPr/>
        </p:nvSpPr>
        <p:spPr bwMode="auto">
          <a:xfrm>
            <a:off x="428596" y="357166"/>
            <a:ext cx="6408738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8" dist="17961" dir="13500000">
                    <a:srgbClr val="0000FF">
                      <a:gamma/>
                      <a:shade val="60000"/>
                      <a:invGamma/>
                    </a:srgbClr>
                  </a:prstShdw>
                </a:effectLst>
                <a:latin typeface="Times New Roman"/>
                <a:cs typeface="Times New Roman"/>
              </a:rPr>
              <a:t>Я 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8" dist="17961" dir="13500000">
                    <a:srgbClr val="0000FF">
                      <a:gamma/>
                      <a:shade val="60000"/>
                      <a:invGamma/>
                    </a:srgbClr>
                  </a:prstShdw>
                </a:effectLst>
                <a:latin typeface="Times New Roman"/>
                <a:cs typeface="Times New Roman"/>
              </a:rPr>
              <a:t>узнала .........</a:t>
            </a:r>
          </a:p>
        </p:txBody>
      </p:sp>
      <p:sp>
        <p:nvSpPr>
          <p:cNvPr id="27662" name="WordArt 14"/>
          <p:cNvSpPr>
            <a:spLocks noChangeArrowheads="1" noChangeShapeType="1" noTextEdit="1"/>
          </p:cNvSpPr>
          <p:nvPr/>
        </p:nvSpPr>
        <p:spPr bwMode="auto">
          <a:xfrm>
            <a:off x="428596" y="1428736"/>
            <a:ext cx="6408738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CC0000"/>
                </a:solidFill>
                <a:effectLst>
                  <a:prstShdw prst="shdw18" dist="17961" dir="13500000">
                    <a:srgbClr val="CC0000">
                      <a:gamma/>
                      <a:shade val="60000"/>
                      <a:invGamma/>
                    </a:srgbClr>
                  </a:prstShdw>
                </a:effectLst>
                <a:latin typeface="Times New Roman"/>
                <a:cs typeface="Times New Roman"/>
              </a:rPr>
              <a:t>Я научилась .........</a:t>
            </a:r>
          </a:p>
        </p:txBody>
      </p:sp>
      <p:sp>
        <p:nvSpPr>
          <p:cNvPr id="27663" name="WordArt 15"/>
          <p:cNvSpPr>
            <a:spLocks noChangeArrowheads="1" noChangeShapeType="1" noTextEdit="1"/>
          </p:cNvSpPr>
          <p:nvPr/>
        </p:nvSpPr>
        <p:spPr bwMode="auto">
          <a:xfrm>
            <a:off x="357158" y="2428868"/>
            <a:ext cx="6480175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33CC33"/>
                </a:solidFill>
                <a:effectLst>
                  <a:prstShdw prst="shdw18" dist="17961" dir="13500000">
                    <a:srgbClr val="006600">
                      <a:gamma/>
                      <a:shade val="60000"/>
                      <a:invGamma/>
                    </a:srgbClr>
                  </a:prstShdw>
                </a:effectLst>
                <a:latin typeface="Times New Roman"/>
                <a:cs typeface="Times New Roman"/>
              </a:rPr>
              <a:t>Мне пригодится это....</a:t>
            </a:r>
          </a:p>
        </p:txBody>
      </p:sp>
      <p:sp>
        <p:nvSpPr>
          <p:cNvPr id="27665" name="AutoShape 17"/>
          <p:cNvSpPr>
            <a:spLocks noChangeArrowheads="1"/>
          </p:cNvSpPr>
          <p:nvPr/>
        </p:nvSpPr>
        <p:spPr bwMode="auto">
          <a:xfrm rot="2057561" flipH="1">
            <a:off x="3965982" y="4031615"/>
            <a:ext cx="2656089" cy="896250"/>
          </a:xfrm>
          <a:prstGeom prst="curvedUpArrow">
            <a:avLst>
              <a:gd name="adj1" fmla="val 64106"/>
              <a:gd name="adj2" fmla="val 128212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27666" name="Picture 1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3068638"/>
            <a:ext cx="3076575" cy="3789362"/>
          </a:xfrm>
          <a:prstGeom prst="rect">
            <a:avLst/>
          </a:prstGeom>
          <a:noFill/>
        </p:spPr>
      </p:pic>
      <p:pic>
        <p:nvPicPr>
          <p:cNvPr id="9" name="Рисунок 8" descr="img128.jpg"/>
          <p:cNvPicPr>
            <a:picLocks noChangeAspect="1"/>
          </p:cNvPicPr>
          <p:nvPr/>
        </p:nvPicPr>
        <p:blipFill>
          <a:blip r:embed="rId3">
            <a:lum contrast="10000"/>
          </a:blip>
          <a:stretch>
            <a:fillRect/>
          </a:stretch>
        </p:blipFill>
        <p:spPr>
          <a:xfrm>
            <a:off x="20885" y="3571876"/>
            <a:ext cx="4483974" cy="3286124"/>
          </a:xfrm>
          <a:prstGeom prst="snipRoundRect">
            <a:avLst/>
          </a:prstGeom>
          <a:ln>
            <a:solidFill>
              <a:srgbClr val="FFFF00"/>
            </a:solidFill>
          </a:ln>
        </p:spPr>
      </p:pic>
      <p:sp>
        <p:nvSpPr>
          <p:cNvPr id="12" name="Управляющая кнопка: назад 11">
            <a:hlinkClick r:id="" action="ppaction://hlinkshowjump?jump=previousslide" highlightClick="1"/>
          </p:cNvPr>
          <p:cNvSpPr/>
          <p:nvPr/>
        </p:nvSpPr>
        <p:spPr>
          <a:xfrm>
            <a:off x="4929190" y="6357958"/>
            <a:ext cx="542350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Управляющая кнопка: возврат 12">
            <a:hlinkClick r:id="rId4" action="ppaction://hlinksldjump" highlightClick="1"/>
          </p:cNvPr>
          <p:cNvSpPr/>
          <p:nvPr/>
        </p:nvSpPr>
        <p:spPr>
          <a:xfrm>
            <a:off x="5500694" y="6357958"/>
            <a:ext cx="613788" cy="5000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6072198" y="6357958"/>
            <a:ext cx="542350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31214E-6 C 0.00295 -0.07815 0.00312 -0.03422 0.00486 -0.00902 C 0.01076 -0.01642 0.01145 -0.02752 0.01319 -0.03792 C 0.01371 -0.02613 0.01388 -0.01411 0.01493 -0.00231 C 0.0151 2.31214E-6 0.01493 0.00439 0.01666 0.00439 C 0.0184 0.00439 0.0177 2.31214E-6 0.01822 -0.00231 C 0.01718 -0.01804 0.01545 -0.02775 0.01319 -0.04231 C 0.01145 -0.03492 0.0085 -0.02937 0.00659 -0.0222 C 0.00711 -0.01549 0.00833 -0.00902 0.00833 -0.00231 C 0.00833 2.31214E-6 0.00694 -0.00671 0.00659 -0.00902 C 0.00572 -0.0148 0.00572 -0.02104 0.00486 -0.02682 C 0.00399 -0.03307 0.0026 -0.03445 4.72222E-6 -0.04 C -0.00174 -0.03931 -0.00417 -0.04 -0.00504 -0.03792 C -0.01129 -0.02382 -0.00678 -0.00532 -0.00678 0.0111 " pathEditMode="relative" rAng="0" ptsTypes="fffffffffffffA">
                                      <p:cBhvr>
                                        <p:cTn id="32" dur="2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3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1" grpId="0" animBg="1"/>
      <p:bldP spid="27662" grpId="0" animBg="1"/>
      <p:bldP spid="27663" grpId="0" animBg="1"/>
      <p:bldP spid="27665" grpId="0" animBg="1"/>
    </p:bldLst>
  </p:timing>
</p:sld>
</file>

<file path=ppt/theme/theme1.xml><?xml version="1.0" encoding="utf-8"?>
<a:theme xmlns:a="http://schemas.openxmlformats.org/drawingml/2006/main" name="Кулинария. Овощи. Приготовление блюд из сырых овощей.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Кулинария. Овощи. Приготовление блюд из сырых овощей.</Template>
  <TotalTime>88</TotalTime>
  <Words>745</Words>
  <Application>Microsoft Office PowerPoint</Application>
  <PresentationFormat>Экран (4:3)</PresentationFormat>
  <Paragraphs>173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Кулинария. Овощи. Приготовление блюд из сырых овощей.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109</cp:lastModifiedBy>
  <cp:revision>25</cp:revision>
  <dcterms:created xsi:type="dcterms:W3CDTF">2008-11-17T15:43:49Z</dcterms:created>
  <dcterms:modified xsi:type="dcterms:W3CDTF">2009-01-08T06:11:04Z</dcterms:modified>
</cp:coreProperties>
</file>